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17"/>
  </p:notesMasterIdLst>
  <p:sldIdLst>
    <p:sldId id="256" r:id="rId2"/>
    <p:sldId id="297" r:id="rId3"/>
    <p:sldId id="298" r:id="rId4"/>
    <p:sldId id="306" r:id="rId5"/>
    <p:sldId id="300" r:id="rId6"/>
    <p:sldId id="302" r:id="rId7"/>
    <p:sldId id="304" r:id="rId8"/>
    <p:sldId id="305" r:id="rId9"/>
    <p:sldId id="307" r:id="rId10"/>
    <p:sldId id="269" r:id="rId11"/>
    <p:sldId id="308" r:id="rId12"/>
    <p:sldId id="309" r:id="rId13"/>
    <p:sldId id="310" r:id="rId14"/>
    <p:sldId id="311" r:id="rId15"/>
    <p:sldId id="270" r:id="rId16"/>
  </p:sldIdLst>
  <p:sldSz cx="9144000" cy="5143500" type="screen16x9"/>
  <p:notesSz cx="6858000" cy="9144000"/>
  <p:embeddedFontLst>
    <p:embeddedFont>
      <p:font typeface="Advent Pro Light" panose="020B0604020202020204" charset="-18"/>
      <p:regular r:id="rId18"/>
      <p:bold r:id="rId19"/>
    </p:embeddedFont>
    <p:embeddedFont>
      <p:font typeface="Anton" panose="020B0604020202020204" charset="-18"/>
      <p:regular r:id="rId20"/>
    </p:embeddedFont>
    <p:embeddedFont>
      <p:font typeface="Fira Sans Condensed Light" panose="020B0604020202020204" charset="0"/>
      <p:regular r:id="rId21"/>
      <p:bold r:id="rId22"/>
      <p:italic r:id="rId23"/>
      <p:boldItalic r:id="rId24"/>
    </p:embeddedFont>
    <p:embeddedFont>
      <p:font typeface="Rajdhani" panose="020B0604020202020204" charset="-18"/>
      <p:regular r:id="rId25"/>
      <p:bold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minC" initials="A" lastIdx="1" clrIdx="0">
    <p:extLst>
      <p:ext uri="{19B8F6BF-5375-455C-9EA6-DF929625EA0E}">
        <p15:presenceInfo xmlns:p15="http://schemas.microsoft.com/office/powerpoint/2012/main" userId="ArminC"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F0C270-0A01-4E59-BE70-70F43E91B1B5}">
  <a:tblStyle styleId="{DFF0C270-0A01-4E59-BE70-70F43E91B1B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94" autoAdjust="0"/>
    <p:restoredTop sz="94249" autoAdjust="0"/>
  </p:normalViewPr>
  <p:slideViewPr>
    <p:cSldViewPr snapToGrid="0">
      <p:cViewPr varScale="1">
        <p:scale>
          <a:sx n="90" d="100"/>
          <a:sy n="90" d="100"/>
        </p:scale>
        <p:origin x="72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0526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40575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8631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5547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6b4974444a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6b4974444a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905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0876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6090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1520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1122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71092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65abef0139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65abef0139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9765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7576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634135" y="1434600"/>
            <a:ext cx="35328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3" name="Google Shape;43;p14"/>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4" name="Google Shape;44;p14"/>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5" name="Google Shape;45;p14"/>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6" name="Google Shape;46;p14"/>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7" name="Google Shape;47;p14"/>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48" name="Google Shape;48;p14"/>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9" name="Google Shape;49;p14"/>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50" name="Google Shape;50;p14"/>
          <p:cNvSpPr txBox="1">
            <a:spLocks noGrp="1"/>
          </p:cNvSpPr>
          <p:nvPr>
            <p:ph type="title" idx="8" hasCustomPrompt="1"/>
          </p:nvPr>
        </p:nvSpPr>
        <p:spPr>
          <a:xfrm>
            <a:off x="1959337" y="316430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1" name="Google Shape;51;p14"/>
          <p:cNvSpPr txBox="1">
            <a:spLocks noGrp="1"/>
          </p:cNvSpPr>
          <p:nvPr>
            <p:ph type="title" idx="9" hasCustomPrompt="1"/>
          </p:nvPr>
        </p:nvSpPr>
        <p:spPr>
          <a:xfrm>
            <a:off x="704337" y="173035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 name="Google Shape;52;p14"/>
          <p:cNvSpPr txBox="1">
            <a:spLocks noGrp="1"/>
          </p:cNvSpPr>
          <p:nvPr>
            <p:ph type="title" idx="13" hasCustomPrompt="1"/>
          </p:nvPr>
        </p:nvSpPr>
        <p:spPr>
          <a:xfrm>
            <a:off x="5304000" y="3183632"/>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 name="Google Shape;53;p14"/>
          <p:cNvSpPr txBox="1">
            <a:spLocks noGrp="1"/>
          </p:cNvSpPr>
          <p:nvPr>
            <p:ph type="title" idx="14" hasCustomPrompt="1"/>
          </p:nvPr>
        </p:nvSpPr>
        <p:spPr>
          <a:xfrm>
            <a:off x="4048912" y="1719213"/>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5" r:id="rId5"/>
    <p:sldLayoutId id="2147483656" r:id="rId6"/>
    <p:sldLayoutId id="2147483657" r:id="rId7"/>
    <p:sldLayoutId id="2147483659" r:id="rId8"/>
    <p:sldLayoutId id="2147483660" r:id="rId9"/>
    <p:sldLayoutId id="2147483666" r:id="rId10"/>
    <p:sldLayoutId id="214748366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Rajdhani"/>
                <a:ea typeface="Rajdhani"/>
                <a:cs typeface="Rajdhani"/>
                <a:sym typeface="Rajdhani"/>
              </a:rPr>
              <a:t>AI </a:t>
            </a:r>
            <a:r>
              <a:rPr lang="en-US" sz="5400" dirty="0">
                <a:latin typeface="Rajdhani"/>
                <a:ea typeface="Rajdhani"/>
                <a:cs typeface="Rajdhani"/>
                <a:sym typeface="Rajdhani"/>
              </a:rPr>
              <a:t>TECH IN</a:t>
            </a:r>
            <a:r>
              <a:rPr lang="en" sz="5400" dirty="0">
                <a:latin typeface="Rajdhani"/>
                <a:ea typeface="Rajdhani"/>
                <a:cs typeface="Rajdhani"/>
                <a:sym typeface="Rajdhani"/>
              </a:rPr>
              <a:t> </a:t>
            </a:r>
            <a:br>
              <a:rPr lang="en-US" dirty="0">
                <a:latin typeface="Rajdhani"/>
                <a:ea typeface="Rajdhani"/>
                <a:cs typeface="Rajdhani"/>
                <a:sym typeface="Rajdhani"/>
              </a:rPr>
            </a:br>
            <a:r>
              <a:rPr lang="en-US" dirty="0">
                <a:latin typeface="Rajdhani"/>
                <a:ea typeface="Rajdhani"/>
                <a:cs typeface="Rajdhani"/>
                <a:sym typeface="Rajdhani"/>
              </a:rPr>
              <a:t>ANTIVIRUS</a:t>
            </a:r>
            <a:endParaRPr dirty="0">
              <a:latin typeface="Rajdhani"/>
              <a:ea typeface="Rajdhani"/>
              <a:cs typeface="Rajdhani"/>
              <a:sym typeface="Rajdhani"/>
            </a:endParaRPr>
          </a:p>
        </p:txBody>
      </p:sp>
      <p:sp>
        <p:nvSpPr>
          <p:cNvPr id="103" name="Google Shape;103;p24"/>
          <p:cNvSpPr txBox="1">
            <a:spLocks noGrp="1"/>
          </p:cNvSpPr>
          <p:nvPr>
            <p:ph type="subTitle" idx="1"/>
          </p:nvPr>
        </p:nvSpPr>
        <p:spPr>
          <a:xfrm>
            <a:off x="720000" y="3569950"/>
            <a:ext cx="3384900" cy="4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RO" dirty="0">
                <a:latin typeface="Fira Sans Condensed Light"/>
                <a:ea typeface="Fira Sans Condensed Light"/>
                <a:cs typeface="Fira Sans Condensed Light"/>
                <a:sym typeface="Fira Sans Condensed Light"/>
              </a:rPr>
              <a:t>C</a:t>
            </a:r>
            <a:r>
              <a:rPr lang="en-US" dirty="0" err="1">
                <a:latin typeface="Fira Sans Condensed Light"/>
                <a:ea typeface="Fira Sans Condensed Light"/>
                <a:cs typeface="Fira Sans Condensed Light"/>
                <a:sym typeface="Fira Sans Condensed Light"/>
              </a:rPr>
              <a:t>hanchian</a:t>
            </a:r>
            <a:r>
              <a:rPr lang="en-US" dirty="0">
                <a:latin typeface="Fira Sans Condensed Light"/>
                <a:ea typeface="Fira Sans Condensed Light"/>
                <a:cs typeface="Fira Sans Condensed Light"/>
                <a:sym typeface="Fira Sans Condensed Light"/>
              </a:rPr>
              <a:t> Armin Andrei</a:t>
            </a:r>
            <a:endParaRPr dirty="0">
              <a:latin typeface="Fira Sans Condensed Light"/>
              <a:ea typeface="Fira Sans Condensed Light"/>
              <a:cs typeface="Fira Sans Condensed Light"/>
              <a:sym typeface="Fira Sans Condensed Light"/>
            </a:endParaRPr>
          </a:p>
        </p:txBody>
      </p:sp>
      <p:pic>
        <p:nvPicPr>
          <p:cNvPr id="6" name="Google Shape;1793;p47">
            <a:extLst>
              <a:ext uri="{FF2B5EF4-FFF2-40B4-BE49-F238E27FC236}">
                <a16:creationId xmlns:a16="http://schemas.microsoft.com/office/drawing/2014/main" id="{EAF253CB-A7D5-4895-9A8C-6F3EE71E430F}"/>
              </a:ext>
            </a:extLst>
          </p:cNvPr>
          <p:cNvPicPr preferRelativeResize="0"/>
          <p:nvPr/>
        </p:nvPicPr>
        <p:blipFill>
          <a:blip r:embed="rId4">
            <a:alphaModFix/>
          </a:blip>
          <a:stretch>
            <a:fillRect/>
          </a:stretch>
        </p:blipFill>
        <p:spPr>
          <a:xfrm>
            <a:off x="4572000" y="1266988"/>
            <a:ext cx="4020000" cy="2334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747"/>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r="-4000"/>
          </a:stretch>
        </a:blipFill>
        <a:effectLst/>
      </p:bgPr>
    </p:bg>
    <p:spTree>
      <p:nvGrpSpPr>
        <p:cNvPr id="1" name="Shape 747"/>
        <p:cNvGrpSpPr/>
        <p:nvPr/>
      </p:nvGrpSpPr>
      <p:grpSpPr>
        <a:xfrm>
          <a:off x="0" y="0"/>
          <a:ext cx="0" cy="0"/>
          <a:chOff x="0" y="0"/>
          <a:chExt cx="0" cy="0"/>
        </a:xfrm>
      </p:grpSpPr>
    </p:spTree>
    <p:extLst>
      <p:ext uri="{BB962C8B-B14F-4D97-AF65-F5344CB8AC3E}">
        <p14:creationId xmlns:p14="http://schemas.microsoft.com/office/powerpoint/2010/main" val="9532734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4000"/>
          </a:stretch>
        </a:blipFill>
        <a:effectLst/>
      </p:bgPr>
    </p:bg>
    <p:spTree>
      <p:nvGrpSpPr>
        <p:cNvPr id="1" name="Shape 747"/>
        <p:cNvGrpSpPr/>
        <p:nvPr/>
      </p:nvGrpSpPr>
      <p:grpSpPr>
        <a:xfrm>
          <a:off x="0" y="0"/>
          <a:ext cx="0" cy="0"/>
          <a:chOff x="0" y="0"/>
          <a:chExt cx="0" cy="0"/>
        </a:xfrm>
      </p:grpSpPr>
    </p:spTree>
    <p:extLst>
      <p:ext uri="{BB962C8B-B14F-4D97-AF65-F5344CB8AC3E}">
        <p14:creationId xmlns:p14="http://schemas.microsoft.com/office/powerpoint/2010/main" val="3309388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000" b="-3000"/>
          </a:stretch>
        </a:blipFill>
        <a:effectLst/>
      </p:bgPr>
    </p:bg>
    <p:spTree>
      <p:nvGrpSpPr>
        <p:cNvPr id="1" name="Shape 747"/>
        <p:cNvGrpSpPr/>
        <p:nvPr/>
      </p:nvGrpSpPr>
      <p:grpSpPr>
        <a:xfrm>
          <a:off x="0" y="0"/>
          <a:ext cx="0" cy="0"/>
          <a:chOff x="0" y="0"/>
          <a:chExt cx="0" cy="0"/>
        </a:xfrm>
      </p:grpSpPr>
    </p:spTree>
    <p:extLst>
      <p:ext uri="{BB962C8B-B14F-4D97-AF65-F5344CB8AC3E}">
        <p14:creationId xmlns:p14="http://schemas.microsoft.com/office/powerpoint/2010/main" val="949997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8000"/>
          </a:stretch>
        </a:blipFill>
        <a:effectLst/>
      </p:bgPr>
    </p:bg>
    <p:spTree>
      <p:nvGrpSpPr>
        <p:cNvPr id="1" name="Shape 747"/>
        <p:cNvGrpSpPr/>
        <p:nvPr/>
      </p:nvGrpSpPr>
      <p:grpSpPr>
        <a:xfrm>
          <a:off x="0" y="0"/>
          <a:ext cx="0" cy="0"/>
          <a:chOff x="0" y="0"/>
          <a:chExt cx="0" cy="0"/>
        </a:xfrm>
      </p:grpSpPr>
    </p:spTree>
    <p:extLst>
      <p:ext uri="{BB962C8B-B14F-4D97-AF65-F5344CB8AC3E}">
        <p14:creationId xmlns:p14="http://schemas.microsoft.com/office/powerpoint/2010/main" val="33268246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2"/>
        <p:cNvGrpSpPr/>
        <p:nvPr/>
      </p:nvGrpSpPr>
      <p:grpSpPr>
        <a:xfrm>
          <a:off x="0" y="0"/>
          <a:ext cx="0" cy="0"/>
          <a:chOff x="0" y="0"/>
          <a:chExt cx="0" cy="0"/>
        </a:xfrm>
      </p:grpSpPr>
      <p:sp>
        <p:nvSpPr>
          <p:cNvPr id="754" name="Google Shape;754;p38"/>
          <p:cNvSpPr txBox="1">
            <a:spLocks noGrp="1"/>
          </p:cNvSpPr>
          <p:nvPr>
            <p:ph type="title"/>
          </p:nvPr>
        </p:nvSpPr>
        <p:spPr>
          <a:xfrm>
            <a:off x="4634135" y="1434600"/>
            <a:ext cx="3532800" cy="227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o-RO" dirty="0"/>
              <a:t>T</a:t>
            </a:r>
            <a:r>
              <a:rPr lang="en-US" dirty="0"/>
              <a:t>hat’s it!</a:t>
            </a:r>
            <a:endParaRPr dirty="0"/>
          </a:p>
        </p:txBody>
      </p:sp>
      <p:pic>
        <p:nvPicPr>
          <p:cNvPr id="8" name="Google Shape;1793;p47">
            <a:extLst>
              <a:ext uri="{FF2B5EF4-FFF2-40B4-BE49-F238E27FC236}">
                <a16:creationId xmlns:a16="http://schemas.microsoft.com/office/drawing/2014/main" id="{87FAA31B-BA27-4EBE-85A0-8661DA7BA54D}"/>
              </a:ext>
            </a:extLst>
          </p:cNvPr>
          <p:cNvPicPr preferRelativeResize="0"/>
          <p:nvPr/>
        </p:nvPicPr>
        <p:blipFill>
          <a:blip r:embed="rId4">
            <a:alphaModFix/>
          </a:blip>
          <a:stretch>
            <a:fillRect/>
          </a:stretch>
        </p:blipFill>
        <p:spPr>
          <a:xfrm>
            <a:off x="868606" y="1651512"/>
            <a:ext cx="3189475" cy="18404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ro-RO" sz="4800" dirty="0"/>
              <a:t>I</a:t>
            </a:r>
            <a:r>
              <a:rPr lang="en-US" sz="4800" dirty="0"/>
              <a:t>NTRODUCTION</a:t>
            </a:r>
            <a:endParaRPr sz="4800" dirty="0"/>
          </a:p>
        </p:txBody>
      </p:sp>
      <p:sp>
        <p:nvSpPr>
          <p:cNvPr id="176" name="Google Shape;176;p30"/>
          <p:cNvSpPr txBox="1">
            <a:spLocks noGrp="1"/>
          </p:cNvSpPr>
          <p:nvPr>
            <p:ph type="title" idx="2"/>
          </p:nvPr>
        </p:nvSpPr>
        <p:spPr>
          <a:xfrm>
            <a:off x="4849170" y="1001125"/>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cxnSp>
        <p:nvCxnSpPr>
          <p:cNvPr id="177" name="Google Shape;177;p30"/>
          <p:cNvCxnSpPr/>
          <p:nvPr/>
        </p:nvCxnSpPr>
        <p:spPr>
          <a:xfrm rot="10800000" flipH="1">
            <a:off x="5001175" y="3111650"/>
            <a:ext cx="3425700" cy="21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3126453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ABOUT </a:t>
            </a:r>
            <a:endParaRPr dirty="0"/>
          </a:p>
        </p:txBody>
      </p:sp>
      <p:sp>
        <p:nvSpPr>
          <p:cNvPr id="136" name="Google Shape;136;p27"/>
          <p:cNvSpPr txBox="1">
            <a:spLocks noGrp="1"/>
          </p:cNvSpPr>
          <p:nvPr>
            <p:ph type="subTitle" idx="1"/>
          </p:nvPr>
        </p:nvSpPr>
        <p:spPr>
          <a:xfrm>
            <a:off x="2487163" y="1892594"/>
            <a:ext cx="3367800" cy="1816306"/>
          </a:xfrm>
          <a:prstGeom prst="rect">
            <a:avLst/>
          </a:prstGeom>
        </p:spPr>
        <p:txBody>
          <a:bodyPr spcFirstLastPara="1" wrap="square" lIns="91425" tIns="91425" rIns="91425" bIns="91425" anchor="ctr" anchorCtr="0">
            <a:noAutofit/>
          </a:bodyPr>
          <a:lstStyle/>
          <a:p>
            <a:pPr marL="0" lvl="0" indent="0"/>
            <a:r>
              <a:rPr lang="ro-RO" dirty="0"/>
              <a:t>T</a:t>
            </a:r>
            <a:r>
              <a:rPr lang="en-US" dirty="0"/>
              <a:t>he antivirus is a software that is created specifically to help detect, prevent and remove malware (malicious software). Once installed, most antivirus software runs automatically in the background to provide real-time protection against virus attacks.</a:t>
            </a:r>
          </a:p>
          <a:p>
            <a:pPr marL="0" lvl="0" indent="0"/>
            <a:endParaRPr lang="en-US" dirty="0"/>
          </a:p>
          <a:p>
            <a:pPr marL="0" lvl="0" indent="0" algn="r" rtl="0">
              <a:spcBef>
                <a:spcPts val="0"/>
              </a:spcBef>
              <a:spcAft>
                <a:spcPts val="0"/>
              </a:spcAft>
              <a:buNone/>
            </a:pPr>
            <a:endParaRPr dirty="0"/>
          </a:p>
        </p:txBody>
      </p:sp>
      <p:cxnSp>
        <p:nvCxnSpPr>
          <p:cNvPr id="137" name="Google Shape;137;p27"/>
          <p:cNvCxnSpPr/>
          <p:nvPr/>
        </p:nvCxnSpPr>
        <p:spPr>
          <a:xfrm>
            <a:off x="6204850" y="2256450"/>
            <a:ext cx="0" cy="6306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899896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ro-RO" dirty="0"/>
              <a:t>A</a:t>
            </a:r>
            <a:r>
              <a:rPr lang="en-US" dirty="0"/>
              <a:t>V</a:t>
            </a:r>
            <a:br>
              <a:rPr lang="en-US" dirty="0"/>
            </a:br>
            <a:r>
              <a:rPr lang="en-US" dirty="0"/>
              <a:t>EVOLUTION</a:t>
            </a:r>
            <a:endParaRPr dirty="0"/>
          </a:p>
        </p:txBody>
      </p:sp>
      <p:cxnSp>
        <p:nvCxnSpPr>
          <p:cNvPr id="143" name="Google Shape;143;p28"/>
          <p:cNvCxnSpPr/>
          <p:nvPr/>
        </p:nvCxnSpPr>
        <p:spPr>
          <a:xfrm>
            <a:off x="6151750" y="630600"/>
            <a:ext cx="0" cy="3882300"/>
          </a:xfrm>
          <a:prstGeom prst="straightConnector1">
            <a:avLst/>
          </a:prstGeom>
          <a:noFill/>
          <a:ln w="19050" cap="flat" cmpd="sng">
            <a:solidFill>
              <a:schemeClr val="lt2"/>
            </a:solidFill>
            <a:prstDash val="solid"/>
            <a:round/>
            <a:headEnd type="oval" w="med" len="med"/>
            <a:tailEnd type="oval" w="med" len="med"/>
          </a:ln>
        </p:spPr>
      </p:cxnSp>
      <p:sp>
        <p:nvSpPr>
          <p:cNvPr id="144" name="Google Shape;144;p28"/>
          <p:cNvSpPr txBox="1"/>
          <p:nvPr/>
        </p:nvSpPr>
        <p:spPr>
          <a:xfrm>
            <a:off x="3983775" y="1147850"/>
            <a:ext cx="2063700" cy="626400"/>
          </a:xfrm>
          <a:prstGeom prst="rect">
            <a:avLst/>
          </a:prstGeom>
          <a:noFill/>
          <a:ln>
            <a:noFill/>
          </a:ln>
        </p:spPr>
        <p:txBody>
          <a:bodyPr spcFirstLastPara="1" wrap="square" lIns="91425" tIns="91425" rIns="91425" bIns="91425" anchor="ctr" anchorCtr="0">
            <a:noAutofit/>
          </a:bodyPr>
          <a:lstStyle/>
          <a:p>
            <a:pPr lvl="0" algn="r"/>
            <a:r>
              <a:rPr lang="en-US" dirty="0">
                <a:solidFill>
                  <a:schemeClr val="lt2"/>
                </a:solidFill>
                <a:latin typeface="Fira Sans Condensed Light"/>
                <a:ea typeface="Fira Sans Condensed Light"/>
                <a:cs typeface="Fira Sans Condensed Light"/>
                <a:sym typeface="Fira Sans Condensed Light"/>
              </a:rPr>
              <a:t>Creeper &amp; Reaper – first virus and antivirus (experimental)</a:t>
            </a:r>
          </a:p>
        </p:txBody>
      </p:sp>
      <p:sp>
        <p:nvSpPr>
          <p:cNvPr id="145" name="Google Shape;145;p28"/>
          <p:cNvSpPr txBox="1"/>
          <p:nvPr/>
        </p:nvSpPr>
        <p:spPr>
          <a:xfrm>
            <a:off x="6256025" y="1147850"/>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lt2"/>
                </a:solidFill>
                <a:latin typeface="Rajdhani"/>
                <a:ea typeface="Rajdhani"/>
                <a:cs typeface="Rajdhani"/>
                <a:sym typeface="Rajdhani"/>
              </a:rPr>
              <a:t>1971</a:t>
            </a:r>
            <a:endParaRPr sz="2400" b="1" dirty="0">
              <a:solidFill>
                <a:schemeClr val="lt2"/>
              </a:solidFill>
              <a:latin typeface="Rajdhani"/>
              <a:ea typeface="Rajdhani"/>
              <a:cs typeface="Rajdhani"/>
              <a:sym typeface="Rajdhani"/>
            </a:endParaRPr>
          </a:p>
        </p:txBody>
      </p:sp>
      <p:sp>
        <p:nvSpPr>
          <p:cNvPr id="146" name="Google Shape;146;p28"/>
          <p:cNvSpPr txBox="1"/>
          <p:nvPr/>
        </p:nvSpPr>
        <p:spPr>
          <a:xfrm>
            <a:off x="6256025" y="1888950"/>
            <a:ext cx="2063700" cy="626400"/>
          </a:xfrm>
          <a:prstGeom prst="rect">
            <a:avLst/>
          </a:prstGeom>
          <a:noFill/>
          <a:ln>
            <a:noFill/>
          </a:ln>
        </p:spPr>
        <p:txBody>
          <a:bodyPr spcFirstLastPara="1" wrap="square" lIns="91425" tIns="91425" rIns="91425" bIns="91425" anchor="t" anchorCtr="0">
            <a:noAutofit/>
          </a:bodyPr>
          <a:lstStyle/>
          <a:p>
            <a:pPr lvl="0"/>
            <a:r>
              <a:rPr lang="ro-RO" dirty="0">
                <a:solidFill>
                  <a:schemeClr val="lt2"/>
                </a:solidFill>
                <a:latin typeface="Fira Sans Condensed Light"/>
                <a:ea typeface="Fira Sans Condensed Light"/>
                <a:cs typeface="Fira Sans Condensed Light"/>
                <a:sym typeface="Fira Sans Condensed Light"/>
              </a:rPr>
              <a:t>McAfee – first antivirus product</a:t>
            </a:r>
          </a:p>
        </p:txBody>
      </p:sp>
      <p:sp>
        <p:nvSpPr>
          <p:cNvPr id="147" name="Google Shape;147;p28"/>
          <p:cNvSpPr txBox="1"/>
          <p:nvPr/>
        </p:nvSpPr>
        <p:spPr>
          <a:xfrm>
            <a:off x="3983775" y="2628125"/>
            <a:ext cx="2063700" cy="626400"/>
          </a:xfrm>
          <a:prstGeom prst="rect">
            <a:avLst/>
          </a:prstGeom>
          <a:noFill/>
          <a:ln>
            <a:noFill/>
          </a:ln>
        </p:spPr>
        <p:txBody>
          <a:bodyPr spcFirstLastPara="1" wrap="square" lIns="91425" tIns="91425" rIns="91425" bIns="91425" anchor="ctr" anchorCtr="0">
            <a:noAutofit/>
          </a:bodyPr>
          <a:lstStyle/>
          <a:p>
            <a:pPr lvl="0" algn="r"/>
            <a:r>
              <a:rPr lang="ro-RO" dirty="0">
                <a:solidFill>
                  <a:schemeClr val="lt2"/>
                </a:solidFill>
                <a:latin typeface="Fira Sans Condensed Light"/>
                <a:ea typeface="Fira Sans Condensed Light"/>
                <a:cs typeface="Fira Sans Condensed Light"/>
                <a:sym typeface="Fira Sans Condensed Light"/>
              </a:rPr>
              <a:t>Modern antivirus era</a:t>
            </a:r>
          </a:p>
        </p:txBody>
      </p:sp>
      <p:sp>
        <p:nvSpPr>
          <p:cNvPr id="148" name="Google Shape;148;p28"/>
          <p:cNvSpPr txBox="1"/>
          <p:nvPr/>
        </p:nvSpPr>
        <p:spPr>
          <a:xfrm>
            <a:off x="6256025" y="3367300"/>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lt2"/>
                </a:solidFill>
                <a:latin typeface="Fira Sans Condensed Light"/>
                <a:ea typeface="Fira Sans Condensed Light"/>
                <a:cs typeface="Fira Sans Condensed Light"/>
                <a:sym typeface="Fira Sans Condensed Light"/>
              </a:rPr>
              <a:t>Rise of next gen</a:t>
            </a:r>
            <a:endParaRPr dirty="0">
              <a:solidFill>
                <a:schemeClr val="lt2"/>
              </a:solidFill>
              <a:latin typeface="Fira Sans Condensed Light"/>
              <a:ea typeface="Fira Sans Condensed Light"/>
              <a:cs typeface="Fira Sans Condensed Light"/>
              <a:sym typeface="Fira Sans Condensed Light"/>
            </a:endParaRPr>
          </a:p>
        </p:txBody>
      </p:sp>
      <p:sp>
        <p:nvSpPr>
          <p:cNvPr id="149" name="Google Shape;149;p28"/>
          <p:cNvSpPr txBox="1"/>
          <p:nvPr/>
        </p:nvSpPr>
        <p:spPr>
          <a:xfrm>
            <a:off x="3983775" y="1888950"/>
            <a:ext cx="2063700" cy="626400"/>
          </a:xfrm>
          <a:prstGeom prst="rect">
            <a:avLst/>
          </a:prstGeom>
          <a:noFill/>
          <a:ln>
            <a:noFill/>
          </a:ln>
        </p:spPr>
        <p:txBody>
          <a:bodyPr spcFirstLastPara="1" wrap="square" lIns="91425" tIns="91425" rIns="91425" bIns="91425" anchor="ctr" anchorCtr="0">
            <a:noAutofit/>
          </a:bodyPr>
          <a:lstStyle/>
          <a:p>
            <a:pPr lvl="0" algn="r"/>
            <a:r>
              <a:rPr lang="en" sz="2400" b="1" dirty="0">
                <a:solidFill>
                  <a:schemeClr val="lt2"/>
                </a:solidFill>
                <a:latin typeface="Rajdhani"/>
                <a:ea typeface="Rajdhani"/>
                <a:cs typeface="Rajdhani"/>
                <a:sym typeface="Rajdhani"/>
              </a:rPr>
              <a:t>1987</a:t>
            </a:r>
          </a:p>
        </p:txBody>
      </p:sp>
      <p:sp>
        <p:nvSpPr>
          <p:cNvPr id="150" name="Google Shape;150;p28"/>
          <p:cNvSpPr txBox="1"/>
          <p:nvPr/>
        </p:nvSpPr>
        <p:spPr>
          <a:xfrm>
            <a:off x="6256025" y="2628125"/>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lt2"/>
                </a:solidFill>
                <a:latin typeface="Rajdhani"/>
                <a:ea typeface="Rajdhani"/>
                <a:cs typeface="Rajdhani"/>
                <a:sym typeface="Rajdhani"/>
              </a:rPr>
              <a:t>2000-2014</a:t>
            </a:r>
            <a:endParaRPr sz="2400" b="1" dirty="0">
              <a:solidFill>
                <a:schemeClr val="lt2"/>
              </a:solidFill>
              <a:latin typeface="Rajdhani"/>
              <a:ea typeface="Rajdhani"/>
              <a:cs typeface="Rajdhani"/>
              <a:sym typeface="Rajdhani"/>
            </a:endParaRPr>
          </a:p>
        </p:txBody>
      </p:sp>
      <p:sp>
        <p:nvSpPr>
          <p:cNvPr id="151" name="Google Shape;151;p28"/>
          <p:cNvSpPr txBox="1"/>
          <p:nvPr/>
        </p:nvSpPr>
        <p:spPr>
          <a:xfrm>
            <a:off x="3983775" y="3369225"/>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chemeClr val="lt2"/>
                </a:solidFill>
                <a:latin typeface="Rajdhani"/>
                <a:ea typeface="Rajdhani"/>
                <a:cs typeface="Rajdhani"/>
                <a:sym typeface="Rajdhani"/>
              </a:rPr>
              <a:t>2014+</a:t>
            </a:r>
            <a:endParaRPr sz="2400" b="1" dirty="0">
              <a:solidFill>
                <a:schemeClr val="lt2"/>
              </a:solidFill>
              <a:latin typeface="Rajdhani"/>
              <a:ea typeface="Rajdhani"/>
              <a:cs typeface="Rajdhani"/>
              <a:sym typeface="Rajdhani"/>
            </a:endParaRPr>
          </a:p>
        </p:txBody>
      </p:sp>
      <p:cxnSp>
        <p:nvCxnSpPr>
          <p:cNvPr id="152" name="Google Shape;152;p28"/>
          <p:cNvCxnSpPr>
            <a:stCxn id="144" idx="3"/>
            <a:endCxn id="145" idx="1"/>
          </p:cNvCxnSpPr>
          <p:nvPr/>
        </p:nvCxnSpPr>
        <p:spPr>
          <a:xfrm>
            <a:off x="6047475" y="1461050"/>
            <a:ext cx="208500" cy="0"/>
          </a:xfrm>
          <a:prstGeom prst="straightConnector1">
            <a:avLst/>
          </a:prstGeom>
          <a:noFill/>
          <a:ln w="19050" cap="flat" cmpd="sng">
            <a:solidFill>
              <a:schemeClr val="lt2"/>
            </a:solidFill>
            <a:prstDash val="solid"/>
            <a:round/>
            <a:headEnd type="none" w="med" len="med"/>
            <a:tailEnd type="none" w="med" len="med"/>
          </a:ln>
        </p:spPr>
      </p:cxnSp>
      <p:cxnSp>
        <p:nvCxnSpPr>
          <p:cNvPr id="153" name="Google Shape;153;p28"/>
          <p:cNvCxnSpPr>
            <a:stCxn id="149" idx="3"/>
            <a:endCxn id="146" idx="1"/>
          </p:cNvCxnSpPr>
          <p:nvPr/>
        </p:nvCxnSpPr>
        <p:spPr>
          <a:xfrm>
            <a:off x="6047475" y="2202150"/>
            <a:ext cx="208500" cy="0"/>
          </a:xfrm>
          <a:prstGeom prst="straightConnector1">
            <a:avLst/>
          </a:prstGeom>
          <a:noFill/>
          <a:ln w="19050" cap="flat" cmpd="sng">
            <a:solidFill>
              <a:schemeClr val="lt2"/>
            </a:solidFill>
            <a:prstDash val="solid"/>
            <a:round/>
            <a:headEnd type="none" w="med" len="med"/>
            <a:tailEnd type="none" w="med" len="med"/>
          </a:ln>
        </p:spPr>
      </p:cxnSp>
      <p:cxnSp>
        <p:nvCxnSpPr>
          <p:cNvPr id="154" name="Google Shape;154;p28"/>
          <p:cNvCxnSpPr>
            <a:stCxn id="147" idx="3"/>
            <a:endCxn id="150" idx="1"/>
          </p:cNvCxnSpPr>
          <p:nvPr/>
        </p:nvCxnSpPr>
        <p:spPr>
          <a:xfrm>
            <a:off x="6047475" y="2941325"/>
            <a:ext cx="208500" cy="0"/>
          </a:xfrm>
          <a:prstGeom prst="straightConnector1">
            <a:avLst/>
          </a:prstGeom>
          <a:noFill/>
          <a:ln w="19050" cap="flat" cmpd="sng">
            <a:solidFill>
              <a:schemeClr val="lt2"/>
            </a:solidFill>
            <a:prstDash val="solid"/>
            <a:round/>
            <a:headEnd type="none" w="med" len="med"/>
            <a:tailEnd type="none" w="med" len="med"/>
          </a:ln>
        </p:spPr>
      </p:cxnSp>
      <p:cxnSp>
        <p:nvCxnSpPr>
          <p:cNvPr id="155" name="Google Shape;155;p28"/>
          <p:cNvCxnSpPr>
            <a:stCxn id="151" idx="3"/>
            <a:endCxn id="148" idx="1"/>
          </p:cNvCxnSpPr>
          <p:nvPr/>
        </p:nvCxnSpPr>
        <p:spPr>
          <a:xfrm rot="10800000" flipH="1">
            <a:off x="6047475" y="3680625"/>
            <a:ext cx="208500" cy="1800"/>
          </a:xfrm>
          <a:prstGeom prst="straightConnector1">
            <a:avLst/>
          </a:prstGeom>
          <a:noFill/>
          <a:ln w="19050" cap="flat" cmpd="sng">
            <a:solidFill>
              <a:schemeClr val="lt2"/>
            </a:solidFill>
            <a:prstDash val="solid"/>
            <a:round/>
            <a:headEnd type="none" w="med" len="med"/>
            <a:tailEnd type="none" w="med" len="med"/>
          </a:ln>
        </p:spPr>
      </p:cxnSp>
      <p:grpSp>
        <p:nvGrpSpPr>
          <p:cNvPr id="16" name="Google Shape;9847;p57">
            <a:extLst>
              <a:ext uri="{FF2B5EF4-FFF2-40B4-BE49-F238E27FC236}">
                <a16:creationId xmlns:a16="http://schemas.microsoft.com/office/drawing/2014/main" id="{C412A96C-9A3F-4B5D-8F1D-41B4DD263B91}"/>
              </a:ext>
            </a:extLst>
          </p:cNvPr>
          <p:cNvGrpSpPr/>
          <p:nvPr/>
        </p:nvGrpSpPr>
        <p:grpSpPr>
          <a:xfrm>
            <a:off x="8793126" y="91288"/>
            <a:ext cx="266438" cy="259586"/>
            <a:chOff x="7441465" y="2302860"/>
            <a:chExt cx="342192" cy="327140"/>
          </a:xfrm>
        </p:grpSpPr>
        <p:sp>
          <p:nvSpPr>
            <p:cNvPr id="17" name="Google Shape;9848;p57">
              <a:extLst>
                <a:ext uri="{FF2B5EF4-FFF2-40B4-BE49-F238E27FC236}">
                  <a16:creationId xmlns:a16="http://schemas.microsoft.com/office/drawing/2014/main" id="{255594DC-FAB0-452A-8EDE-2E8CB5444BC2}"/>
                </a:ext>
              </a:extLst>
            </p:cNvPr>
            <p:cNvSpPr/>
            <p:nvPr/>
          </p:nvSpPr>
          <p:spPr>
            <a:xfrm>
              <a:off x="7441465" y="2337727"/>
              <a:ext cx="299862" cy="292273"/>
            </a:xfrm>
            <a:custGeom>
              <a:avLst/>
              <a:gdLst/>
              <a:ahLst/>
              <a:cxnLst/>
              <a:rect l="l" t="t" r="r" b="b"/>
              <a:pathLst>
                <a:path w="9443" h="9204" extrusionOk="0">
                  <a:moveTo>
                    <a:pt x="8169" y="0"/>
                  </a:moveTo>
                  <a:cubicBezTo>
                    <a:pt x="7835" y="0"/>
                    <a:pt x="7514" y="131"/>
                    <a:pt x="7276" y="370"/>
                  </a:cubicBezTo>
                  <a:lnTo>
                    <a:pt x="6406" y="1251"/>
                  </a:lnTo>
                  <a:cubicBezTo>
                    <a:pt x="6347" y="1310"/>
                    <a:pt x="6347" y="1417"/>
                    <a:pt x="6406" y="1489"/>
                  </a:cubicBezTo>
                  <a:cubicBezTo>
                    <a:pt x="6436" y="1518"/>
                    <a:pt x="6475" y="1533"/>
                    <a:pt x="6517" y="1533"/>
                  </a:cubicBezTo>
                  <a:cubicBezTo>
                    <a:pt x="6558" y="1533"/>
                    <a:pt x="6603" y="1518"/>
                    <a:pt x="6645" y="1489"/>
                  </a:cubicBezTo>
                  <a:lnTo>
                    <a:pt x="7514" y="608"/>
                  </a:lnTo>
                  <a:cubicBezTo>
                    <a:pt x="7692" y="429"/>
                    <a:pt x="7930" y="346"/>
                    <a:pt x="8169" y="346"/>
                  </a:cubicBezTo>
                  <a:cubicBezTo>
                    <a:pt x="8430" y="346"/>
                    <a:pt x="8645" y="453"/>
                    <a:pt x="8823" y="608"/>
                  </a:cubicBezTo>
                  <a:cubicBezTo>
                    <a:pt x="9014" y="786"/>
                    <a:pt x="9097" y="1024"/>
                    <a:pt x="9097" y="1263"/>
                  </a:cubicBezTo>
                  <a:cubicBezTo>
                    <a:pt x="9097" y="1501"/>
                    <a:pt x="8990" y="1739"/>
                    <a:pt x="8823" y="1917"/>
                  </a:cubicBezTo>
                  <a:lnTo>
                    <a:pt x="7621" y="3132"/>
                  </a:lnTo>
                  <a:cubicBezTo>
                    <a:pt x="7502" y="2834"/>
                    <a:pt x="7323" y="2560"/>
                    <a:pt x="7109" y="2334"/>
                  </a:cubicBezTo>
                  <a:cubicBezTo>
                    <a:pt x="6639" y="1870"/>
                    <a:pt x="6022" y="1638"/>
                    <a:pt x="5408" y="1638"/>
                  </a:cubicBezTo>
                  <a:cubicBezTo>
                    <a:pt x="4793" y="1638"/>
                    <a:pt x="4180" y="1870"/>
                    <a:pt x="3716" y="2334"/>
                  </a:cubicBezTo>
                  <a:lnTo>
                    <a:pt x="941" y="5108"/>
                  </a:lnTo>
                  <a:cubicBezTo>
                    <a:pt x="1" y="6049"/>
                    <a:pt x="1" y="7561"/>
                    <a:pt x="941" y="8502"/>
                  </a:cubicBezTo>
                  <a:cubicBezTo>
                    <a:pt x="1406" y="8966"/>
                    <a:pt x="2025" y="9204"/>
                    <a:pt x="2644" y="9204"/>
                  </a:cubicBezTo>
                  <a:cubicBezTo>
                    <a:pt x="3251" y="9204"/>
                    <a:pt x="3870" y="8966"/>
                    <a:pt x="4335" y="8502"/>
                  </a:cubicBezTo>
                  <a:lnTo>
                    <a:pt x="5811" y="7025"/>
                  </a:lnTo>
                  <a:cubicBezTo>
                    <a:pt x="5871" y="6966"/>
                    <a:pt x="5871" y="6858"/>
                    <a:pt x="5811" y="6787"/>
                  </a:cubicBezTo>
                  <a:cubicBezTo>
                    <a:pt x="5783" y="6778"/>
                    <a:pt x="5750" y="6772"/>
                    <a:pt x="5716" y="6772"/>
                  </a:cubicBezTo>
                  <a:cubicBezTo>
                    <a:pt x="5662" y="6772"/>
                    <a:pt x="5605" y="6786"/>
                    <a:pt x="5561" y="6823"/>
                  </a:cubicBezTo>
                  <a:lnTo>
                    <a:pt x="4085" y="8299"/>
                  </a:lnTo>
                  <a:cubicBezTo>
                    <a:pt x="3692" y="8680"/>
                    <a:pt x="3180" y="8906"/>
                    <a:pt x="2620" y="8906"/>
                  </a:cubicBezTo>
                  <a:cubicBezTo>
                    <a:pt x="2073" y="8906"/>
                    <a:pt x="1549" y="8692"/>
                    <a:pt x="1168" y="8299"/>
                  </a:cubicBezTo>
                  <a:cubicBezTo>
                    <a:pt x="358" y="7489"/>
                    <a:pt x="358" y="6180"/>
                    <a:pt x="1168" y="5358"/>
                  </a:cubicBezTo>
                  <a:lnTo>
                    <a:pt x="3930" y="2596"/>
                  </a:lnTo>
                  <a:cubicBezTo>
                    <a:pt x="4323" y="2203"/>
                    <a:pt x="4847" y="1977"/>
                    <a:pt x="5394" y="1977"/>
                  </a:cubicBezTo>
                  <a:cubicBezTo>
                    <a:pt x="5942" y="1977"/>
                    <a:pt x="6466" y="2191"/>
                    <a:pt x="6847" y="2596"/>
                  </a:cubicBezTo>
                  <a:cubicBezTo>
                    <a:pt x="7073" y="2822"/>
                    <a:pt x="7252" y="3096"/>
                    <a:pt x="7359" y="3394"/>
                  </a:cubicBezTo>
                  <a:lnTo>
                    <a:pt x="6049" y="4703"/>
                  </a:lnTo>
                  <a:cubicBezTo>
                    <a:pt x="5871" y="4882"/>
                    <a:pt x="5633" y="4977"/>
                    <a:pt x="5394" y="4977"/>
                  </a:cubicBezTo>
                  <a:cubicBezTo>
                    <a:pt x="5156" y="4977"/>
                    <a:pt x="4918" y="4870"/>
                    <a:pt x="4740" y="4703"/>
                  </a:cubicBezTo>
                  <a:cubicBezTo>
                    <a:pt x="4644" y="4620"/>
                    <a:pt x="4573" y="4513"/>
                    <a:pt x="4525" y="4394"/>
                  </a:cubicBezTo>
                  <a:cubicBezTo>
                    <a:pt x="4507" y="4321"/>
                    <a:pt x="4440" y="4290"/>
                    <a:pt x="4378" y="4290"/>
                  </a:cubicBezTo>
                  <a:cubicBezTo>
                    <a:pt x="4359" y="4290"/>
                    <a:pt x="4340" y="4293"/>
                    <a:pt x="4323" y="4299"/>
                  </a:cubicBezTo>
                  <a:cubicBezTo>
                    <a:pt x="4239" y="4334"/>
                    <a:pt x="4204" y="4441"/>
                    <a:pt x="4228" y="4513"/>
                  </a:cubicBezTo>
                  <a:cubicBezTo>
                    <a:pt x="4287" y="4680"/>
                    <a:pt x="4394" y="4811"/>
                    <a:pt x="4513" y="4930"/>
                  </a:cubicBezTo>
                  <a:cubicBezTo>
                    <a:pt x="4751" y="5168"/>
                    <a:pt x="5061" y="5299"/>
                    <a:pt x="5406" y="5299"/>
                  </a:cubicBezTo>
                  <a:cubicBezTo>
                    <a:pt x="5752" y="5299"/>
                    <a:pt x="6061" y="5168"/>
                    <a:pt x="6299" y="4930"/>
                  </a:cubicBezTo>
                  <a:lnTo>
                    <a:pt x="9062" y="2155"/>
                  </a:lnTo>
                  <a:cubicBezTo>
                    <a:pt x="9300" y="1917"/>
                    <a:pt x="9443" y="1608"/>
                    <a:pt x="9443" y="1263"/>
                  </a:cubicBezTo>
                  <a:cubicBezTo>
                    <a:pt x="9443" y="929"/>
                    <a:pt x="9300" y="608"/>
                    <a:pt x="9062" y="370"/>
                  </a:cubicBezTo>
                  <a:cubicBezTo>
                    <a:pt x="8823" y="131"/>
                    <a:pt x="8514" y="0"/>
                    <a:pt x="816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849;p57">
              <a:extLst>
                <a:ext uri="{FF2B5EF4-FFF2-40B4-BE49-F238E27FC236}">
                  <a16:creationId xmlns:a16="http://schemas.microsoft.com/office/drawing/2014/main" id="{E3F01F0E-0966-455E-B15E-31537F9EDAE1}"/>
                </a:ext>
              </a:extLst>
            </p:cNvPr>
            <p:cNvSpPr/>
            <p:nvPr/>
          </p:nvSpPr>
          <p:spPr>
            <a:xfrm>
              <a:off x="7484588" y="2302860"/>
              <a:ext cx="299069" cy="293130"/>
            </a:xfrm>
            <a:custGeom>
              <a:avLst/>
              <a:gdLst/>
              <a:ahLst/>
              <a:cxnLst/>
              <a:rect l="l" t="t" r="r" b="b"/>
              <a:pathLst>
                <a:path w="9418" h="9231" extrusionOk="0">
                  <a:moveTo>
                    <a:pt x="6805" y="0"/>
                  </a:moveTo>
                  <a:cubicBezTo>
                    <a:pt x="6191" y="0"/>
                    <a:pt x="5578" y="235"/>
                    <a:pt x="5108" y="706"/>
                  </a:cubicBezTo>
                  <a:lnTo>
                    <a:pt x="3632" y="2170"/>
                  </a:lnTo>
                  <a:cubicBezTo>
                    <a:pt x="3572" y="2230"/>
                    <a:pt x="3572" y="2337"/>
                    <a:pt x="3632" y="2408"/>
                  </a:cubicBezTo>
                  <a:cubicBezTo>
                    <a:pt x="3661" y="2438"/>
                    <a:pt x="3703" y="2453"/>
                    <a:pt x="3746" y="2453"/>
                  </a:cubicBezTo>
                  <a:cubicBezTo>
                    <a:pt x="3789" y="2453"/>
                    <a:pt x="3834" y="2438"/>
                    <a:pt x="3870" y="2408"/>
                  </a:cubicBezTo>
                  <a:lnTo>
                    <a:pt x="5346" y="944"/>
                  </a:lnTo>
                  <a:cubicBezTo>
                    <a:pt x="5745" y="539"/>
                    <a:pt x="6272" y="336"/>
                    <a:pt x="6802" y="336"/>
                  </a:cubicBezTo>
                  <a:cubicBezTo>
                    <a:pt x="7331" y="336"/>
                    <a:pt x="7864" y="539"/>
                    <a:pt x="8275" y="944"/>
                  </a:cubicBezTo>
                  <a:cubicBezTo>
                    <a:pt x="9085" y="1741"/>
                    <a:pt x="9085" y="3051"/>
                    <a:pt x="8275" y="3873"/>
                  </a:cubicBezTo>
                  <a:lnTo>
                    <a:pt x="5513" y="6635"/>
                  </a:lnTo>
                  <a:cubicBezTo>
                    <a:pt x="5120" y="7028"/>
                    <a:pt x="4596" y="7254"/>
                    <a:pt x="4048" y="7254"/>
                  </a:cubicBezTo>
                  <a:cubicBezTo>
                    <a:pt x="3501" y="7254"/>
                    <a:pt x="2977" y="7040"/>
                    <a:pt x="2596" y="6635"/>
                  </a:cubicBezTo>
                  <a:cubicBezTo>
                    <a:pt x="2370" y="6421"/>
                    <a:pt x="2191" y="6135"/>
                    <a:pt x="2084" y="5837"/>
                  </a:cubicBezTo>
                  <a:lnTo>
                    <a:pt x="3393" y="4527"/>
                  </a:lnTo>
                  <a:cubicBezTo>
                    <a:pt x="3572" y="4349"/>
                    <a:pt x="3810" y="4254"/>
                    <a:pt x="4048" y="4254"/>
                  </a:cubicBezTo>
                  <a:cubicBezTo>
                    <a:pt x="4286" y="4254"/>
                    <a:pt x="4525" y="4361"/>
                    <a:pt x="4703" y="4527"/>
                  </a:cubicBezTo>
                  <a:cubicBezTo>
                    <a:pt x="4798" y="4611"/>
                    <a:pt x="4870" y="4718"/>
                    <a:pt x="4917" y="4837"/>
                  </a:cubicBezTo>
                  <a:cubicBezTo>
                    <a:pt x="4936" y="4910"/>
                    <a:pt x="5002" y="4941"/>
                    <a:pt x="5065" y="4941"/>
                  </a:cubicBezTo>
                  <a:cubicBezTo>
                    <a:pt x="5084" y="4941"/>
                    <a:pt x="5103" y="4938"/>
                    <a:pt x="5120" y="4932"/>
                  </a:cubicBezTo>
                  <a:cubicBezTo>
                    <a:pt x="5215" y="4897"/>
                    <a:pt x="5239" y="4789"/>
                    <a:pt x="5215" y="4718"/>
                  </a:cubicBezTo>
                  <a:cubicBezTo>
                    <a:pt x="5156" y="4551"/>
                    <a:pt x="5048" y="4420"/>
                    <a:pt x="4929" y="4301"/>
                  </a:cubicBezTo>
                  <a:cubicBezTo>
                    <a:pt x="4691" y="4063"/>
                    <a:pt x="4382" y="3932"/>
                    <a:pt x="4036" y="3932"/>
                  </a:cubicBezTo>
                  <a:cubicBezTo>
                    <a:pt x="3691" y="3932"/>
                    <a:pt x="3382" y="4063"/>
                    <a:pt x="3143" y="4301"/>
                  </a:cubicBezTo>
                  <a:lnTo>
                    <a:pt x="1786" y="5659"/>
                  </a:lnTo>
                  <a:cubicBezTo>
                    <a:pt x="1762" y="5670"/>
                    <a:pt x="1738" y="5682"/>
                    <a:pt x="1727" y="5718"/>
                  </a:cubicBezTo>
                  <a:lnTo>
                    <a:pt x="369" y="7075"/>
                  </a:lnTo>
                  <a:cubicBezTo>
                    <a:pt x="131" y="7314"/>
                    <a:pt x="0" y="7623"/>
                    <a:pt x="0" y="7968"/>
                  </a:cubicBezTo>
                  <a:cubicBezTo>
                    <a:pt x="0" y="8302"/>
                    <a:pt x="131" y="8623"/>
                    <a:pt x="369" y="8861"/>
                  </a:cubicBezTo>
                  <a:cubicBezTo>
                    <a:pt x="607" y="9099"/>
                    <a:pt x="929" y="9230"/>
                    <a:pt x="1262" y="9230"/>
                  </a:cubicBezTo>
                  <a:cubicBezTo>
                    <a:pt x="1608" y="9230"/>
                    <a:pt x="1917" y="9099"/>
                    <a:pt x="2155" y="8861"/>
                  </a:cubicBezTo>
                  <a:lnTo>
                    <a:pt x="3036" y="7980"/>
                  </a:lnTo>
                  <a:cubicBezTo>
                    <a:pt x="3096" y="7921"/>
                    <a:pt x="3096" y="7814"/>
                    <a:pt x="3036" y="7742"/>
                  </a:cubicBezTo>
                  <a:cubicBezTo>
                    <a:pt x="3006" y="7712"/>
                    <a:pt x="2965" y="7697"/>
                    <a:pt x="2922" y="7697"/>
                  </a:cubicBezTo>
                  <a:cubicBezTo>
                    <a:pt x="2879" y="7697"/>
                    <a:pt x="2834" y="7712"/>
                    <a:pt x="2798" y="7742"/>
                  </a:cubicBezTo>
                  <a:lnTo>
                    <a:pt x="1917" y="8623"/>
                  </a:lnTo>
                  <a:cubicBezTo>
                    <a:pt x="1738" y="8802"/>
                    <a:pt x="1500" y="8885"/>
                    <a:pt x="1262" y="8885"/>
                  </a:cubicBezTo>
                  <a:cubicBezTo>
                    <a:pt x="1012" y="8885"/>
                    <a:pt x="786" y="8778"/>
                    <a:pt x="607" y="8623"/>
                  </a:cubicBezTo>
                  <a:cubicBezTo>
                    <a:pt x="429" y="8445"/>
                    <a:pt x="345" y="8206"/>
                    <a:pt x="345" y="7968"/>
                  </a:cubicBezTo>
                  <a:cubicBezTo>
                    <a:pt x="345" y="7706"/>
                    <a:pt x="453" y="7492"/>
                    <a:pt x="607" y="7314"/>
                  </a:cubicBezTo>
                  <a:lnTo>
                    <a:pt x="1822" y="6099"/>
                  </a:lnTo>
                  <a:cubicBezTo>
                    <a:pt x="1941" y="6397"/>
                    <a:pt x="2119" y="6671"/>
                    <a:pt x="2334" y="6897"/>
                  </a:cubicBezTo>
                  <a:cubicBezTo>
                    <a:pt x="2786" y="7337"/>
                    <a:pt x="3393" y="7587"/>
                    <a:pt x="4036" y="7587"/>
                  </a:cubicBezTo>
                  <a:cubicBezTo>
                    <a:pt x="4679" y="7587"/>
                    <a:pt x="5287" y="7337"/>
                    <a:pt x="5727" y="6897"/>
                  </a:cubicBezTo>
                  <a:lnTo>
                    <a:pt x="8501" y="4123"/>
                  </a:lnTo>
                  <a:cubicBezTo>
                    <a:pt x="9418" y="3158"/>
                    <a:pt x="9418" y="1634"/>
                    <a:pt x="8501" y="706"/>
                  </a:cubicBezTo>
                  <a:cubicBezTo>
                    <a:pt x="8031" y="235"/>
                    <a:pt x="7418" y="0"/>
                    <a:pt x="68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93600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Common types of malware</a:t>
            </a:r>
            <a:endParaRPr dirty="0"/>
          </a:p>
        </p:txBody>
      </p:sp>
      <p:sp>
        <p:nvSpPr>
          <p:cNvPr id="700" name="Google Shape;700;p36"/>
          <p:cNvSpPr txBox="1">
            <a:spLocks noGrp="1"/>
          </p:cNvSpPr>
          <p:nvPr>
            <p:ph type="subTitle" idx="4294967295"/>
          </p:nvPr>
        </p:nvSpPr>
        <p:spPr>
          <a:xfrm>
            <a:off x="714450" y="3779475"/>
            <a:ext cx="1532400" cy="783900"/>
          </a:xfrm>
          <a:prstGeom prst="rect">
            <a:avLst/>
          </a:prstGeom>
        </p:spPr>
        <p:txBody>
          <a:bodyPr spcFirstLastPara="1" wrap="square" lIns="91425" tIns="91425" rIns="91425" bIns="0" anchor="t" anchorCtr="0">
            <a:noAutofit/>
          </a:bodyPr>
          <a:lstStyle/>
          <a:p>
            <a:pPr marL="0" lvl="0" indent="0" algn="ctr">
              <a:lnSpc>
                <a:spcPct val="100000"/>
              </a:lnSpc>
              <a:spcAft>
                <a:spcPts val="1600"/>
              </a:spcAft>
              <a:buNone/>
            </a:pPr>
            <a:r>
              <a:rPr lang="en-US" sz="1400" dirty="0"/>
              <a:t>Disables victim's access to data until ransom is paid</a:t>
            </a:r>
          </a:p>
        </p:txBody>
      </p:sp>
      <p:sp>
        <p:nvSpPr>
          <p:cNvPr id="701" name="Google Shape;701;p36"/>
          <p:cNvSpPr txBox="1">
            <a:spLocks noGrp="1"/>
          </p:cNvSpPr>
          <p:nvPr>
            <p:ph type="subTitle" idx="4294967295"/>
          </p:nvPr>
        </p:nvSpPr>
        <p:spPr>
          <a:xfrm>
            <a:off x="3805900" y="3779475"/>
            <a:ext cx="1532400" cy="783900"/>
          </a:xfrm>
          <a:prstGeom prst="rect">
            <a:avLst/>
          </a:prstGeom>
        </p:spPr>
        <p:txBody>
          <a:bodyPr spcFirstLastPara="1" wrap="square" lIns="91425" tIns="91425" rIns="91425" bIns="0" anchor="t" anchorCtr="0">
            <a:noAutofit/>
          </a:bodyPr>
          <a:lstStyle/>
          <a:p>
            <a:pPr marL="0" lvl="0" indent="0" algn="ctr">
              <a:lnSpc>
                <a:spcPct val="100000"/>
              </a:lnSpc>
              <a:spcAft>
                <a:spcPts val="1600"/>
              </a:spcAft>
              <a:buNone/>
            </a:pPr>
            <a:r>
              <a:rPr lang="en-US" sz="1400" dirty="0"/>
              <a:t>S</a:t>
            </a:r>
            <a:r>
              <a:rPr lang="ro-RO" sz="1400" dirty="0"/>
              <a:t>erves unwanted advertisements</a:t>
            </a:r>
          </a:p>
        </p:txBody>
      </p:sp>
      <p:sp>
        <p:nvSpPr>
          <p:cNvPr id="702" name="Google Shape;702;p36"/>
          <p:cNvSpPr txBox="1">
            <a:spLocks noGrp="1"/>
          </p:cNvSpPr>
          <p:nvPr>
            <p:ph type="subTitle" idx="4294967295"/>
          </p:nvPr>
        </p:nvSpPr>
        <p:spPr>
          <a:xfrm>
            <a:off x="2260075" y="1266013"/>
            <a:ext cx="1532400" cy="987000"/>
          </a:xfrm>
          <a:prstGeom prst="rect">
            <a:avLst/>
          </a:prstGeom>
        </p:spPr>
        <p:txBody>
          <a:bodyPr spcFirstLastPara="1" wrap="square" lIns="91425" tIns="91425" rIns="91425" bIns="0" anchor="b" anchorCtr="0">
            <a:noAutofit/>
          </a:bodyPr>
          <a:lstStyle/>
          <a:p>
            <a:pPr marL="0" lvl="0" indent="0" algn="ctr">
              <a:lnSpc>
                <a:spcPct val="100000"/>
              </a:lnSpc>
              <a:spcAft>
                <a:spcPts val="1600"/>
              </a:spcAft>
              <a:buNone/>
            </a:pPr>
            <a:r>
              <a:rPr lang="en-US" sz="1400" dirty="0"/>
              <a:t>Collects user activity data without their knowledge</a:t>
            </a:r>
          </a:p>
        </p:txBody>
      </p:sp>
      <p:sp>
        <p:nvSpPr>
          <p:cNvPr id="703" name="Google Shape;703;p36"/>
          <p:cNvSpPr txBox="1">
            <a:spLocks noGrp="1"/>
          </p:cNvSpPr>
          <p:nvPr>
            <p:ph type="subTitle" idx="4294967295"/>
          </p:nvPr>
        </p:nvSpPr>
        <p:spPr>
          <a:xfrm>
            <a:off x="6897400" y="3779475"/>
            <a:ext cx="1532400" cy="783900"/>
          </a:xfrm>
          <a:prstGeom prst="rect">
            <a:avLst/>
          </a:prstGeom>
        </p:spPr>
        <p:txBody>
          <a:bodyPr spcFirstLastPara="1" wrap="square" lIns="91425" tIns="91425" rIns="91425" bIns="0" anchor="t" anchorCtr="0">
            <a:noAutofit/>
          </a:bodyPr>
          <a:lstStyle/>
          <a:p>
            <a:pPr marL="0" lvl="0" indent="0" algn="ctr">
              <a:lnSpc>
                <a:spcPct val="100000"/>
              </a:lnSpc>
              <a:spcAft>
                <a:spcPts val="1600"/>
              </a:spcAft>
              <a:buNone/>
            </a:pPr>
            <a:r>
              <a:rPr lang="en-US" sz="1400" dirty="0"/>
              <a:t>Gives hackers remote control of a victim's device</a:t>
            </a:r>
          </a:p>
        </p:txBody>
      </p:sp>
      <p:sp>
        <p:nvSpPr>
          <p:cNvPr id="704" name="Google Shape;704;p36"/>
          <p:cNvSpPr txBox="1">
            <a:spLocks noGrp="1"/>
          </p:cNvSpPr>
          <p:nvPr>
            <p:ph type="subTitle" idx="4294967295"/>
          </p:nvPr>
        </p:nvSpPr>
        <p:spPr>
          <a:xfrm>
            <a:off x="5351471" y="1266013"/>
            <a:ext cx="1532400" cy="987000"/>
          </a:xfrm>
          <a:prstGeom prst="rect">
            <a:avLst/>
          </a:prstGeom>
        </p:spPr>
        <p:txBody>
          <a:bodyPr spcFirstLastPara="1" wrap="square" lIns="91425" tIns="91425" rIns="91425" bIns="0" anchor="b" anchorCtr="0">
            <a:noAutofit/>
          </a:bodyPr>
          <a:lstStyle/>
          <a:p>
            <a:pPr marL="0" lvl="0" indent="0" algn="ctr">
              <a:lnSpc>
                <a:spcPct val="100000"/>
              </a:lnSpc>
              <a:spcAft>
                <a:spcPts val="1600"/>
              </a:spcAft>
              <a:buNone/>
            </a:pPr>
            <a:r>
              <a:rPr lang="en-US" sz="1400" dirty="0"/>
              <a:t>Disguises itself as desirable code</a:t>
            </a:r>
          </a:p>
        </p:txBody>
      </p:sp>
      <p:sp>
        <p:nvSpPr>
          <p:cNvPr id="705" name="Google Shape;705;p36"/>
          <p:cNvSpPr txBox="1">
            <a:spLocks noGrp="1"/>
          </p:cNvSpPr>
          <p:nvPr>
            <p:ph type="subTitle" idx="4294967295"/>
          </p:nvPr>
        </p:nvSpPr>
        <p:spPr>
          <a:xfrm>
            <a:off x="2197200" y="2125814"/>
            <a:ext cx="1658400"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ro-RO" sz="1800" b="1" dirty="0">
                <a:latin typeface="Rajdhani"/>
                <a:ea typeface="Rajdhani"/>
                <a:cs typeface="Rajdhani"/>
                <a:sym typeface="Rajdhani"/>
              </a:rPr>
              <a:t>S</a:t>
            </a:r>
            <a:r>
              <a:rPr lang="en-US" sz="1800" b="1" dirty="0" err="1">
                <a:latin typeface="Rajdhani"/>
                <a:ea typeface="Rajdhani"/>
                <a:cs typeface="Rajdhani"/>
                <a:sym typeface="Rajdhani"/>
              </a:rPr>
              <a:t>pyware</a:t>
            </a:r>
            <a:endParaRPr sz="1800" b="1" dirty="0">
              <a:latin typeface="Rajdhani"/>
              <a:ea typeface="Rajdhani"/>
              <a:cs typeface="Rajdhani"/>
              <a:sym typeface="Rajdhani"/>
            </a:endParaRPr>
          </a:p>
        </p:txBody>
      </p:sp>
      <p:sp>
        <p:nvSpPr>
          <p:cNvPr id="706" name="Google Shape;706;p36"/>
          <p:cNvSpPr txBox="1">
            <a:spLocks noGrp="1"/>
          </p:cNvSpPr>
          <p:nvPr>
            <p:ph type="subTitle" idx="4294967295"/>
          </p:nvPr>
        </p:nvSpPr>
        <p:spPr>
          <a:xfrm>
            <a:off x="5288600" y="2125814"/>
            <a:ext cx="1658400"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ro-RO" sz="1800" b="1" dirty="0">
                <a:latin typeface="Rajdhani"/>
                <a:ea typeface="Rajdhani"/>
                <a:cs typeface="Rajdhani"/>
                <a:sym typeface="Rajdhani"/>
              </a:rPr>
              <a:t>T</a:t>
            </a:r>
            <a:r>
              <a:rPr lang="en-US" sz="1800" b="1" dirty="0" err="1">
                <a:latin typeface="Rajdhani"/>
                <a:ea typeface="Rajdhani"/>
                <a:cs typeface="Rajdhani"/>
                <a:sym typeface="Rajdhani"/>
              </a:rPr>
              <a:t>rojans</a:t>
            </a:r>
            <a:endParaRPr sz="1800" b="1" dirty="0">
              <a:latin typeface="Rajdhani"/>
              <a:ea typeface="Rajdhani"/>
              <a:cs typeface="Rajdhani"/>
              <a:sym typeface="Rajdhani"/>
            </a:endParaRPr>
          </a:p>
        </p:txBody>
      </p:sp>
      <p:sp>
        <p:nvSpPr>
          <p:cNvPr id="707" name="Google Shape;707;p36"/>
          <p:cNvSpPr txBox="1">
            <a:spLocks noGrp="1"/>
          </p:cNvSpPr>
          <p:nvPr>
            <p:ph type="subTitle" idx="4294967295"/>
          </p:nvPr>
        </p:nvSpPr>
        <p:spPr>
          <a:xfrm>
            <a:off x="651400" y="3401014"/>
            <a:ext cx="1658400"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ro-RO" sz="1800" b="1" dirty="0">
                <a:latin typeface="Rajdhani"/>
                <a:ea typeface="Rajdhani"/>
                <a:cs typeface="Rajdhani"/>
                <a:sym typeface="Rajdhani"/>
              </a:rPr>
              <a:t>R</a:t>
            </a:r>
            <a:r>
              <a:rPr lang="en-US" sz="1800" b="1" dirty="0" err="1">
                <a:latin typeface="Rajdhani"/>
                <a:ea typeface="Rajdhani"/>
                <a:cs typeface="Rajdhani"/>
                <a:sym typeface="Rajdhani"/>
              </a:rPr>
              <a:t>ansomware</a:t>
            </a:r>
            <a:endParaRPr sz="1800" b="1" dirty="0">
              <a:latin typeface="Rajdhani"/>
              <a:ea typeface="Rajdhani"/>
              <a:cs typeface="Rajdhani"/>
              <a:sym typeface="Rajdhani"/>
            </a:endParaRPr>
          </a:p>
        </p:txBody>
      </p:sp>
      <p:sp>
        <p:nvSpPr>
          <p:cNvPr id="708" name="Google Shape;708;p36"/>
          <p:cNvSpPr txBox="1">
            <a:spLocks noGrp="1"/>
          </p:cNvSpPr>
          <p:nvPr>
            <p:ph type="subTitle" idx="4294967295"/>
          </p:nvPr>
        </p:nvSpPr>
        <p:spPr>
          <a:xfrm>
            <a:off x="6834400" y="3401014"/>
            <a:ext cx="1658400"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ro-RO" sz="1800" b="1" dirty="0">
                <a:latin typeface="Rajdhani"/>
                <a:ea typeface="Rajdhani"/>
                <a:cs typeface="Rajdhani"/>
                <a:sym typeface="Rajdhani"/>
              </a:rPr>
              <a:t>R</a:t>
            </a:r>
            <a:r>
              <a:rPr lang="en-US" sz="1800" b="1" dirty="0" err="1">
                <a:latin typeface="Rajdhani"/>
                <a:ea typeface="Rajdhani"/>
                <a:cs typeface="Rajdhani"/>
                <a:sym typeface="Rajdhani"/>
              </a:rPr>
              <a:t>ootkit</a:t>
            </a:r>
            <a:endParaRPr sz="1800" b="1" dirty="0">
              <a:latin typeface="Rajdhani"/>
              <a:ea typeface="Rajdhani"/>
              <a:cs typeface="Rajdhani"/>
              <a:sym typeface="Rajdhani"/>
            </a:endParaRPr>
          </a:p>
        </p:txBody>
      </p:sp>
      <p:sp>
        <p:nvSpPr>
          <p:cNvPr id="709" name="Google Shape;709;p36"/>
          <p:cNvSpPr txBox="1">
            <a:spLocks noGrp="1"/>
          </p:cNvSpPr>
          <p:nvPr>
            <p:ph type="subTitle" idx="4294967295"/>
          </p:nvPr>
        </p:nvSpPr>
        <p:spPr>
          <a:xfrm>
            <a:off x="3742900" y="3401014"/>
            <a:ext cx="1658400"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ro-RO" sz="1800" b="1" dirty="0">
                <a:latin typeface="Rajdhani"/>
                <a:ea typeface="Rajdhani"/>
                <a:cs typeface="Rajdhani"/>
                <a:sym typeface="Rajdhani"/>
              </a:rPr>
              <a:t>A</a:t>
            </a:r>
            <a:r>
              <a:rPr lang="en-US" sz="1800" b="1" dirty="0" err="1">
                <a:latin typeface="Rajdhani"/>
                <a:ea typeface="Rajdhani"/>
                <a:cs typeface="Rajdhani"/>
                <a:sym typeface="Rajdhani"/>
              </a:rPr>
              <a:t>dware</a:t>
            </a:r>
            <a:endParaRPr sz="1800" b="1" dirty="0">
              <a:latin typeface="Rajdhani"/>
              <a:ea typeface="Rajdhani"/>
              <a:cs typeface="Rajdhani"/>
              <a:sym typeface="Rajdhani"/>
            </a:endParaRPr>
          </a:p>
        </p:txBody>
      </p:sp>
      <p:sp>
        <p:nvSpPr>
          <p:cNvPr id="710" name="Google Shape;710;p36"/>
          <p:cNvSpPr/>
          <p:nvPr/>
        </p:nvSpPr>
        <p:spPr>
          <a:xfrm>
            <a:off x="1194250" y="26763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6"/>
          <p:cNvSpPr/>
          <p:nvPr/>
        </p:nvSpPr>
        <p:spPr>
          <a:xfrm>
            <a:off x="2739950" y="26763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6"/>
          <p:cNvSpPr/>
          <p:nvPr/>
        </p:nvSpPr>
        <p:spPr>
          <a:xfrm>
            <a:off x="5831350" y="26763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6"/>
          <p:cNvSpPr/>
          <p:nvPr/>
        </p:nvSpPr>
        <p:spPr>
          <a:xfrm>
            <a:off x="7377050" y="26763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5" name="Google Shape;715;p36"/>
          <p:cNvCxnSpPr>
            <a:stCxn id="710" idx="6"/>
            <a:endCxn id="711" idx="2"/>
          </p:cNvCxnSpPr>
          <p:nvPr/>
        </p:nvCxnSpPr>
        <p:spPr>
          <a:xfrm>
            <a:off x="1766950" y="2962725"/>
            <a:ext cx="972900" cy="0"/>
          </a:xfrm>
          <a:prstGeom prst="straightConnector1">
            <a:avLst/>
          </a:prstGeom>
          <a:noFill/>
          <a:ln w="19050" cap="flat" cmpd="sng">
            <a:solidFill>
              <a:schemeClr val="lt2"/>
            </a:solidFill>
            <a:prstDash val="solid"/>
            <a:round/>
            <a:headEnd type="none" w="med" len="med"/>
            <a:tailEnd type="none" w="med" len="med"/>
          </a:ln>
        </p:spPr>
      </p:cxnSp>
      <p:cxnSp>
        <p:nvCxnSpPr>
          <p:cNvPr id="716" name="Google Shape;716;p36"/>
          <p:cNvCxnSpPr>
            <a:stCxn id="711" idx="6"/>
            <a:endCxn id="712" idx="2"/>
          </p:cNvCxnSpPr>
          <p:nvPr/>
        </p:nvCxnSpPr>
        <p:spPr>
          <a:xfrm>
            <a:off x="3312650" y="2962725"/>
            <a:ext cx="972900" cy="0"/>
          </a:xfrm>
          <a:prstGeom prst="straightConnector1">
            <a:avLst/>
          </a:prstGeom>
          <a:noFill/>
          <a:ln w="19050" cap="flat" cmpd="sng">
            <a:solidFill>
              <a:schemeClr val="lt2"/>
            </a:solidFill>
            <a:prstDash val="solid"/>
            <a:round/>
            <a:headEnd type="none" w="med" len="med"/>
            <a:tailEnd type="none" w="med" len="med"/>
          </a:ln>
        </p:spPr>
      </p:cxnSp>
      <p:cxnSp>
        <p:nvCxnSpPr>
          <p:cNvPr id="717" name="Google Shape;717;p36"/>
          <p:cNvCxnSpPr>
            <a:stCxn id="712" idx="6"/>
            <a:endCxn id="713" idx="2"/>
          </p:cNvCxnSpPr>
          <p:nvPr/>
        </p:nvCxnSpPr>
        <p:spPr>
          <a:xfrm>
            <a:off x="4858350" y="2962725"/>
            <a:ext cx="972900" cy="0"/>
          </a:xfrm>
          <a:prstGeom prst="straightConnector1">
            <a:avLst/>
          </a:prstGeom>
          <a:noFill/>
          <a:ln w="19050" cap="flat" cmpd="sng">
            <a:solidFill>
              <a:schemeClr val="lt2"/>
            </a:solidFill>
            <a:prstDash val="solid"/>
            <a:round/>
            <a:headEnd type="none" w="med" len="med"/>
            <a:tailEnd type="none" w="med" len="med"/>
          </a:ln>
        </p:spPr>
      </p:cxnSp>
      <p:cxnSp>
        <p:nvCxnSpPr>
          <p:cNvPr id="718" name="Google Shape;718;p36"/>
          <p:cNvCxnSpPr>
            <a:stCxn id="713" idx="6"/>
            <a:endCxn id="714" idx="2"/>
          </p:cNvCxnSpPr>
          <p:nvPr/>
        </p:nvCxnSpPr>
        <p:spPr>
          <a:xfrm>
            <a:off x="6404050" y="2962725"/>
            <a:ext cx="972900" cy="0"/>
          </a:xfrm>
          <a:prstGeom prst="straightConnector1">
            <a:avLst/>
          </a:prstGeom>
          <a:noFill/>
          <a:ln w="19050" cap="flat" cmpd="sng">
            <a:solidFill>
              <a:schemeClr val="lt2"/>
            </a:solidFill>
            <a:prstDash val="solid"/>
            <a:round/>
            <a:headEnd type="none" w="med" len="med"/>
            <a:tailEnd type="none" w="med" len="med"/>
          </a:ln>
        </p:spPr>
      </p:cxnSp>
      <p:grpSp>
        <p:nvGrpSpPr>
          <p:cNvPr id="55" name="Google Shape;9847;p57">
            <a:extLst>
              <a:ext uri="{FF2B5EF4-FFF2-40B4-BE49-F238E27FC236}">
                <a16:creationId xmlns:a16="http://schemas.microsoft.com/office/drawing/2014/main" id="{D545DE9D-677D-4CB2-AB49-5452E56F7234}"/>
              </a:ext>
            </a:extLst>
          </p:cNvPr>
          <p:cNvGrpSpPr/>
          <p:nvPr/>
        </p:nvGrpSpPr>
        <p:grpSpPr>
          <a:xfrm>
            <a:off x="8793126" y="91288"/>
            <a:ext cx="266438" cy="259586"/>
            <a:chOff x="7441465" y="2302860"/>
            <a:chExt cx="342192" cy="327140"/>
          </a:xfrm>
        </p:grpSpPr>
        <p:sp>
          <p:nvSpPr>
            <p:cNvPr id="56" name="Google Shape;9848;p57">
              <a:extLst>
                <a:ext uri="{FF2B5EF4-FFF2-40B4-BE49-F238E27FC236}">
                  <a16:creationId xmlns:a16="http://schemas.microsoft.com/office/drawing/2014/main" id="{C62B5B26-E4BC-4166-BA59-2A03E7A4FD97}"/>
                </a:ext>
              </a:extLst>
            </p:cNvPr>
            <p:cNvSpPr/>
            <p:nvPr/>
          </p:nvSpPr>
          <p:spPr>
            <a:xfrm>
              <a:off x="7441465" y="2337727"/>
              <a:ext cx="299862" cy="292273"/>
            </a:xfrm>
            <a:custGeom>
              <a:avLst/>
              <a:gdLst/>
              <a:ahLst/>
              <a:cxnLst/>
              <a:rect l="l" t="t" r="r" b="b"/>
              <a:pathLst>
                <a:path w="9443" h="9204" extrusionOk="0">
                  <a:moveTo>
                    <a:pt x="8169" y="0"/>
                  </a:moveTo>
                  <a:cubicBezTo>
                    <a:pt x="7835" y="0"/>
                    <a:pt x="7514" y="131"/>
                    <a:pt x="7276" y="370"/>
                  </a:cubicBezTo>
                  <a:lnTo>
                    <a:pt x="6406" y="1251"/>
                  </a:lnTo>
                  <a:cubicBezTo>
                    <a:pt x="6347" y="1310"/>
                    <a:pt x="6347" y="1417"/>
                    <a:pt x="6406" y="1489"/>
                  </a:cubicBezTo>
                  <a:cubicBezTo>
                    <a:pt x="6436" y="1518"/>
                    <a:pt x="6475" y="1533"/>
                    <a:pt x="6517" y="1533"/>
                  </a:cubicBezTo>
                  <a:cubicBezTo>
                    <a:pt x="6558" y="1533"/>
                    <a:pt x="6603" y="1518"/>
                    <a:pt x="6645" y="1489"/>
                  </a:cubicBezTo>
                  <a:lnTo>
                    <a:pt x="7514" y="608"/>
                  </a:lnTo>
                  <a:cubicBezTo>
                    <a:pt x="7692" y="429"/>
                    <a:pt x="7930" y="346"/>
                    <a:pt x="8169" y="346"/>
                  </a:cubicBezTo>
                  <a:cubicBezTo>
                    <a:pt x="8430" y="346"/>
                    <a:pt x="8645" y="453"/>
                    <a:pt x="8823" y="608"/>
                  </a:cubicBezTo>
                  <a:cubicBezTo>
                    <a:pt x="9014" y="786"/>
                    <a:pt x="9097" y="1024"/>
                    <a:pt x="9097" y="1263"/>
                  </a:cubicBezTo>
                  <a:cubicBezTo>
                    <a:pt x="9097" y="1501"/>
                    <a:pt x="8990" y="1739"/>
                    <a:pt x="8823" y="1917"/>
                  </a:cubicBezTo>
                  <a:lnTo>
                    <a:pt x="7621" y="3132"/>
                  </a:lnTo>
                  <a:cubicBezTo>
                    <a:pt x="7502" y="2834"/>
                    <a:pt x="7323" y="2560"/>
                    <a:pt x="7109" y="2334"/>
                  </a:cubicBezTo>
                  <a:cubicBezTo>
                    <a:pt x="6639" y="1870"/>
                    <a:pt x="6022" y="1638"/>
                    <a:pt x="5408" y="1638"/>
                  </a:cubicBezTo>
                  <a:cubicBezTo>
                    <a:pt x="4793" y="1638"/>
                    <a:pt x="4180" y="1870"/>
                    <a:pt x="3716" y="2334"/>
                  </a:cubicBezTo>
                  <a:lnTo>
                    <a:pt x="941" y="5108"/>
                  </a:lnTo>
                  <a:cubicBezTo>
                    <a:pt x="1" y="6049"/>
                    <a:pt x="1" y="7561"/>
                    <a:pt x="941" y="8502"/>
                  </a:cubicBezTo>
                  <a:cubicBezTo>
                    <a:pt x="1406" y="8966"/>
                    <a:pt x="2025" y="9204"/>
                    <a:pt x="2644" y="9204"/>
                  </a:cubicBezTo>
                  <a:cubicBezTo>
                    <a:pt x="3251" y="9204"/>
                    <a:pt x="3870" y="8966"/>
                    <a:pt x="4335" y="8502"/>
                  </a:cubicBezTo>
                  <a:lnTo>
                    <a:pt x="5811" y="7025"/>
                  </a:lnTo>
                  <a:cubicBezTo>
                    <a:pt x="5871" y="6966"/>
                    <a:pt x="5871" y="6858"/>
                    <a:pt x="5811" y="6787"/>
                  </a:cubicBezTo>
                  <a:cubicBezTo>
                    <a:pt x="5783" y="6778"/>
                    <a:pt x="5750" y="6772"/>
                    <a:pt x="5716" y="6772"/>
                  </a:cubicBezTo>
                  <a:cubicBezTo>
                    <a:pt x="5662" y="6772"/>
                    <a:pt x="5605" y="6786"/>
                    <a:pt x="5561" y="6823"/>
                  </a:cubicBezTo>
                  <a:lnTo>
                    <a:pt x="4085" y="8299"/>
                  </a:lnTo>
                  <a:cubicBezTo>
                    <a:pt x="3692" y="8680"/>
                    <a:pt x="3180" y="8906"/>
                    <a:pt x="2620" y="8906"/>
                  </a:cubicBezTo>
                  <a:cubicBezTo>
                    <a:pt x="2073" y="8906"/>
                    <a:pt x="1549" y="8692"/>
                    <a:pt x="1168" y="8299"/>
                  </a:cubicBezTo>
                  <a:cubicBezTo>
                    <a:pt x="358" y="7489"/>
                    <a:pt x="358" y="6180"/>
                    <a:pt x="1168" y="5358"/>
                  </a:cubicBezTo>
                  <a:lnTo>
                    <a:pt x="3930" y="2596"/>
                  </a:lnTo>
                  <a:cubicBezTo>
                    <a:pt x="4323" y="2203"/>
                    <a:pt x="4847" y="1977"/>
                    <a:pt x="5394" y="1977"/>
                  </a:cubicBezTo>
                  <a:cubicBezTo>
                    <a:pt x="5942" y="1977"/>
                    <a:pt x="6466" y="2191"/>
                    <a:pt x="6847" y="2596"/>
                  </a:cubicBezTo>
                  <a:cubicBezTo>
                    <a:pt x="7073" y="2822"/>
                    <a:pt x="7252" y="3096"/>
                    <a:pt x="7359" y="3394"/>
                  </a:cubicBezTo>
                  <a:lnTo>
                    <a:pt x="6049" y="4703"/>
                  </a:lnTo>
                  <a:cubicBezTo>
                    <a:pt x="5871" y="4882"/>
                    <a:pt x="5633" y="4977"/>
                    <a:pt x="5394" y="4977"/>
                  </a:cubicBezTo>
                  <a:cubicBezTo>
                    <a:pt x="5156" y="4977"/>
                    <a:pt x="4918" y="4870"/>
                    <a:pt x="4740" y="4703"/>
                  </a:cubicBezTo>
                  <a:cubicBezTo>
                    <a:pt x="4644" y="4620"/>
                    <a:pt x="4573" y="4513"/>
                    <a:pt x="4525" y="4394"/>
                  </a:cubicBezTo>
                  <a:cubicBezTo>
                    <a:pt x="4507" y="4321"/>
                    <a:pt x="4440" y="4290"/>
                    <a:pt x="4378" y="4290"/>
                  </a:cubicBezTo>
                  <a:cubicBezTo>
                    <a:pt x="4359" y="4290"/>
                    <a:pt x="4340" y="4293"/>
                    <a:pt x="4323" y="4299"/>
                  </a:cubicBezTo>
                  <a:cubicBezTo>
                    <a:pt x="4239" y="4334"/>
                    <a:pt x="4204" y="4441"/>
                    <a:pt x="4228" y="4513"/>
                  </a:cubicBezTo>
                  <a:cubicBezTo>
                    <a:pt x="4287" y="4680"/>
                    <a:pt x="4394" y="4811"/>
                    <a:pt x="4513" y="4930"/>
                  </a:cubicBezTo>
                  <a:cubicBezTo>
                    <a:pt x="4751" y="5168"/>
                    <a:pt x="5061" y="5299"/>
                    <a:pt x="5406" y="5299"/>
                  </a:cubicBezTo>
                  <a:cubicBezTo>
                    <a:pt x="5752" y="5299"/>
                    <a:pt x="6061" y="5168"/>
                    <a:pt x="6299" y="4930"/>
                  </a:cubicBezTo>
                  <a:lnTo>
                    <a:pt x="9062" y="2155"/>
                  </a:lnTo>
                  <a:cubicBezTo>
                    <a:pt x="9300" y="1917"/>
                    <a:pt x="9443" y="1608"/>
                    <a:pt x="9443" y="1263"/>
                  </a:cubicBezTo>
                  <a:cubicBezTo>
                    <a:pt x="9443" y="929"/>
                    <a:pt x="9300" y="608"/>
                    <a:pt x="9062" y="370"/>
                  </a:cubicBezTo>
                  <a:cubicBezTo>
                    <a:pt x="8823" y="131"/>
                    <a:pt x="8514" y="0"/>
                    <a:pt x="816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849;p57">
              <a:extLst>
                <a:ext uri="{FF2B5EF4-FFF2-40B4-BE49-F238E27FC236}">
                  <a16:creationId xmlns:a16="http://schemas.microsoft.com/office/drawing/2014/main" id="{4793C33A-FEB0-449F-8BAC-55D74493E44A}"/>
                </a:ext>
              </a:extLst>
            </p:cNvPr>
            <p:cNvSpPr/>
            <p:nvPr/>
          </p:nvSpPr>
          <p:spPr>
            <a:xfrm>
              <a:off x="7484588" y="2302860"/>
              <a:ext cx="299069" cy="293130"/>
            </a:xfrm>
            <a:custGeom>
              <a:avLst/>
              <a:gdLst/>
              <a:ahLst/>
              <a:cxnLst/>
              <a:rect l="l" t="t" r="r" b="b"/>
              <a:pathLst>
                <a:path w="9418" h="9231" extrusionOk="0">
                  <a:moveTo>
                    <a:pt x="6805" y="0"/>
                  </a:moveTo>
                  <a:cubicBezTo>
                    <a:pt x="6191" y="0"/>
                    <a:pt x="5578" y="235"/>
                    <a:pt x="5108" y="706"/>
                  </a:cubicBezTo>
                  <a:lnTo>
                    <a:pt x="3632" y="2170"/>
                  </a:lnTo>
                  <a:cubicBezTo>
                    <a:pt x="3572" y="2230"/>
                    <a:pt x="3572" y="2337"/>
                    <a:pt x="3632" y="2408"/>
                  </a:cubicBezTo>
                  <a:cubicBezTo>
                    <a:pt x="3661" y="2438"/>
                    <a:pt x="3703" y="2453"/>
                    <a:pt x="3746" y="2453"/>
                  </a:cubicBezTo>
                  <a:cubicBezTo>
                    <a:pt x="3789" y="2453"/>
                    <a:pt x="3834" y="2438"/>
                    <a:pt x="3870" y="2408"/>
                  </a:cubicBezTo>
                  <a:lnTo>
                    <a:pt x="5346" y="944"/>
                  </a:lnTo>
                  <a:cubicBezTo>
                    <a:pt x="5745" y="539"/>
                    <a:pt x="6272" y="336"/>
                    <a:pt x="6802" y="336"/>
                  </a:cubicBezTo>
                  <a:cubicBezTo>
                    <a:pt x="7331" y="336"/>
                    <a:pt x="7864" y="539"/>
                    <a:pt x="8275" y="944"/>
                  </a:cubicBezTo>
                  <a:cubicBezTo>
                    <a:pt x="9085" y="1741"/>
                    <a:pt x="9085" y="3051"/>
                    <a:pt x="8275" y="3873"/>
                  </a:cubicBezTo>
                  <a:lnTo>
                    <a:pt x="5513" y="6635"/>
                  </a:lnTo>
                  <a:cubicBezTo>
                    <a:pt x="5120" y="7028"/>
                    <a:pt x="4596" y="7254"/>
                    <a:pt x="4048" y="7254"/>
                  </a:cubicBezTo>
                  <a:cubicBezTo>
                    <a:pt x="3501" y="7254"/>
                    <a:pt x="2977" y="7040"/>
                    <a:pt x="2596" y="6635"/>
                  </a:cubicBezTo>
                  <a:cubicBezTo>
                    <a:pt x="2370" y="6421"/>
                    <a:pt x="2191" y="6135"/>
                    <a:pt x="2084" y="5837"/>
                  </a:cubicBezTo>
                  <a:lnTo>
                    <a:pt x="3393" y="4527"/>
                  </a:lnTo>
                  <a:cubicBezTo>
                    <a:pt x="3572" y="4349"/>
                    <a:pt x="3810" y="4254"/>
                    <a:pt x="4048" y="4254"/>
                  </a:cubicBezTo>
                  <a:cubicBezTo>
                    <a:pt x="4286" y="4254"/>
                    <a:pt x="4525" y="4361"/>
                    <a:pt x="4703" y="4527"/>
                  </a:cubicBezTo>
                  <a:cubicBezTo>
                    <a:pt x="4798" y="4611"/>
                    <a:pt x="4870" y="4718"/>
                    <a:pt x="4917" y="4837"/>
                  </a:cubicBezTo>
                  <a:cubicBezTo>
                    <a:pt x="4936" y="4910"/>
                    <a:pt x="5002" y="4941"/>
                    <a:pt x="5065" y="4941"/>
                  </a:cubicBezTo>
                  <a:cubicBezTo>
                    <a:pt x="5084" y="4941"/>
                    <a:pt x="5103" y="4938"/>
                    <a:pt x="5120" y="4932"/>
                  </a:cubicBezTo>
                  <a:cubicBezTo>
                    <a:pt x="5215" y="4897"/>
                    <a:pt x="5239" y="4789"/>
                    <a:pt x="5215" y="4718"/>
                  </a:cubicBezTo>
                  <a:cubicBezTo>
                    <a:pt x="5156" y="4551"/>
                    <a:pt x="5048" y="4420"/>
                    <a:pt x="4929" y="4301"/>
                  </a:cubicBezTo>
                  <a:cubicBezTo>
                    <a:pt x="4691" y="4063"/>
                    <a:pt x="4382" y="3932"/>
                    <a:pt x="4036" y="3932"/>
                  </a:cubicBezTo>
                  <a:cubicBezTo>
                    <a:pt x="3691" y="3932"/>
                    <a:pt x="3382" y="4063"/>
                    <a:pt x="3143" y="4301"/>
                  </a:cubicBezTo>
                  <a:lnTo>
                    <a:pt x="1786" y="5659"/>
                  </a:lnTo>
                  <a:cubicBezTo>
                    <a:pt x="1762" y="5670"/>
                    <a:pt x="1738" y="5682"/>
                    <a:pt x="1727" y="5718"/>
                  </a:cubicBezTo>
                  <a:lnTo>
                    <a:pt x="369" y="7075"/>
                  </a:lnTo>
                  <a:cubicBezTo>
                    <a:pt x="131" y="7314"/>
                    <a:pt x="0" y="7623"/>
                    <a:pt x="0" y="7968"/>
                  </a:cubicBezTo>
                  <a:cubicBezTo>
                    <a:pt x="0" y="8302"/>
                    <a:pt x="131" y="8623"/>
                    <a:pt x="369" y="8861"/>
                  </a:cubicBezTo>
                  <a:cubicBezTo>
                    <a:pt x="607" y="9099"/>
                    <a:pt x="929" y="9230"/>
                    <a:pt x="1262" y="9230"/>
                  </a:cubicBezTo>
                  <a:cubicBezTo>
                    <a:pt x="1608" y="9230"/>
                    <a:pt x="1917" y="9099"/>
                    <a:pt x="2155" y="8861"/>
                  </a:cubicBezTo>
                  <a:lnTo>
                    <a:pt x="3036" y="7980"/>
                  </a:lnTo>
                  <a:cubicBezTo>
                    <a:pt x="3096" y="7921"/>
                    <a:pt x="3096" y="7814"/>
                    <a:pt x="3036" y="7742"/>
                  </a:cubicBezTo>
                  <a:cubicBezTo>
                    <a:pt x="3006" y="7712"/>
                    <a:pt x="2965" y="7697"/>
                    <a:pt x="2922" y="7697"/>
                  </a:cubicBezTo>
                  <a:cubicBezTo>
                    <a:pt x="2879" y="7697"/>
                    <a:pt x="2834" y="7712"/>
                    <a:pt x="2798" y="7742"/>
                  </a:cubicBezTo>
                  <a:lnTo>
                    <a:pt x="1917" y="8623"/>
                  </a:lnTo>
                  <a:cubicBezTo>
                    <a:pt x="1738" y="8802"/>
                    <a:pt x="1500" y="8885"/>
                    <a:pt x="1262" y="8885"/>
                  </a:cubicBezTo>
                  <a:cubicBezTo>
                    <a:pt x="1012" y="8885"/>
                    <a:pt x="786" y="8778"/>
                    <a:pt x="607" y="8623"/>
                  </a:cubicBezTo>
                  <a:cubicBezTo>
                    <a:pt x="429" y="8445"/>
                    <a:pt x="345" y="8206"/>
                    <a:pt x="345" y="7968"/>
                  </a:cubicBezTo>
                  <a:cubicBezTo>
                    <a:pt x="345" y="7706"/>
                    <a:pt x="453" y="7492"/>
                    <a:pt x="607" y="7314"/>
                  </a:cubicBezTo>
                  <a:lnTo>
                    <a:pt x="1822" y="6099"/>
                  </a:lnTo>
                  <a:cubicBezTo>
                    <a:pt x="1941" y="6397"/>
                    <a:pt x="2119" y="6671"/>
                    <a:pt x="2334" y="6897"/>
                  </a:cubicBezTo>
                  <a:cubicBezTo>
                    <a:pt x="2786" y="7337"/>
                    <a:pt x="3393" y="7587"/>
                    <a:pt x="4036" y="7587"/>
                  </a:cubicBezTo>
                  <a:cubicBezTo>
                    <a:pt x="4679" y="7587"/>
                    <a:pt x="5287" y="7337"/>
                    <a:pt x="5727" y="6897"/>
                  </a:cubicBezTo>
                  <a:lnTo>
                    <a:pt x="8501" y="4123"/>
                  </a:lnTo>
                  <a:cubicBezTo>
                    <a:pt x="9418" y="3158"/>
                    <a:pt x="9418" y="1634"/>
                    <a:pt x="8501" y="706"/>
                  </a:cubicBezTo>
                  <a:cubicBezTo>
                    <a:pt x="8031" y="235"/>
                    <a:pt x="7418" y="0"/>
                    <a:pt x="68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a:extLst>
              <a:ext uri="{FF2B5EF4-FFF2-40B4-BE49-F238E27FC236}">
                <a16:creationId xmlns:a16="http://schemas.microsoft.com/office/drawing/2014/main" id="{184D5C0D-8FB4-464C-9240-F222951371FC}"/>
              </a:ext>
            </a:extLst>
          </p:cNvPr>
          <p:cNvPicPr>
            <a:picLocks noChangeAspect="1"/>
          </p:cNvPicPr>
          <p:nvPr/>
        </p:nvPicPr>
        <p:blipFill>
          <a:blip r:embed="rId3"/>
          <a:stretch>
            <a:fillRect/>
          </a:stretch>
        </p:blipFill>
        <p:spPr>
          <a:xfrm>
            <a:off x="2814826" y="2752973"/>
            <a:ext cx="432000" cy="432000"/>
          </a:xfrm>
          <a:prstGeom prst="rect">
            <a:avLst/>
          </a:prstGeom>
        </p:spPr>
      </p:pic>
      <p:pic>
        <p:nvPicPr>
          <p:cNvPr id="10" name="Picture 9">
            <a:extLst>
              <a:ext uri="{FF2B5EF4-FFF2-40B4-BE49-F238E27FC236}">
                <a16:creationId xmlns:a16="http://schemas.microsoft.com/office/drawing/2014/main" id="{50F8AC1D-1195-4C20-9919-270FA1285339}"/>
              </a:ext>
            </a:extLst>
          </p:cNvPr>
          <p:cNvPicPr>
            <a:picLocks noChangeAspect="1"/>
          </p:cNvPicPr>
          <p:nvPr/>
        </p:nvPicPr>
        <p:blipFill>
          <a:blip r:embed="rId4"/>
          <a:stretch>
            <a:fillRect/>
          </a:stretch>
        </p:blipFill>
        <p:spPr>
          <a:xfrm>
            <a:off x="1269126" y="2744333"/>
            <a:ext cx="432000" cy="432000"/>
          </a:xfrm>
          <a:prstGeom prst="rect">
            <a:avLst/>
          </a:prstGeom>
        </p:spPr>
      </p:pic>
      <p:pic>
        <p:nvPicPr>
          <p:cNvPr id="11" name="Picture 10">
            <a:extLst>
              <a:ext uri="{FF2B5EF4-FFF2-40B4-BE49-F238E27FC236}">
                <a16:creationId xmlns:a16="http://schemas.microsoft.com/office/drawing/2014/main" id="{C511EEA7-F165-4C3D-BE16-B9A458F8EEF9}"/>
              </a:ext>
            </a:extLst>
          </p:cNvPr>
          <p:cNvPicPr>
            <a:picLocks noChangeAspect="1"/>
          </p:cNvPicPr>
          <p:nvPr/>
        </p:nvPicPr>
        <p:blipFill>
          <a:blip r:embed="rId5"/>
          <a:stretch>
            <a:fillRect/>
          </a:stretch>
        </p:blipFill>
        <p:spPr>
          <a:xfrm>
            <a:off x="3843314" y="1084177"/>
            <a:ext cx="1457317" cy="1457317"/>
          </a:xfrm>
          <a:prstGeom prst="rect">
            <a:avLst/>
          </a:prstGeom>
        </p:spPr>
      </p:pic>
      <p:sp>
        <p:nvSpPr>
          <p:cNvPr id="712" name="Google Shape;712;p36"/>
          <p:cNvSpPr/>
          <p:nvPr/>
        </p:nvSpPr>
        <p:spPr>
          <a:xfrm>
            <a:off x="4285650" y="26763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3" name="Picture 12">
            <a:extLst>
              <a:ext uri="{FF2B5EF4-FFF2-40B4-BE49-F238E27FC236}">
                <a16:creationId xmlns:a16="http://schemas.microsoft.com/office/drawing/2014/main" id="{649AEB1A-5CC9-4854-8186-000CE371B8E8}"/>
              </a:ext>
            </a:extLst>
          </p:cNvPr>
          <p:cNvPicPr>
            <a:picLocks noChangeAspect="1"/>
          </p:cNvPicPr>
          <p:nvPr/>
        </p:nvPicPr>
        <p:blipFill>
          <a:blip r:embed="rId6"/>
          <a:stretch>
            <a:fillRect/>
          </a:stretch>
        </p:blipFill>
        <p:spPr>
          <a:xfrm>
            <a:off x="5901700" y="2752973"/>
            <a:ext cx="432000" cy="432000"/>
          </a:xfrm>
          <a:prstGeom prst="rect">
            <a:avLst/>
          </a:prstGeom>
        </p:spPr>
      </p:pic>
      <p:pic>
        <p:nvPicPr>
          <p:cNvPr id="18" name="Picture 17">
            <a:extLst>
              <a:ext uri="{FF2B5EF4-FFF2-40B4-BE49-F238E27FC236}">
                <a16:creationId xmlns:a16="http://schemas.microsoft.com/office/drawing/2014/main" id="{1ADBC678-94F4-4F65-9452-E82B74DB3584}"/>
              </a:ext>
            </a:extLst>
          </p:cNvPr>
          <p:cNvPicPr>
            <a:picLocks noChangeAspect="1"/>
          </p:cNvPicPr>
          <p:nvPr/>
        </p:nvPicPr>
        <p:blipFill>
          <a:blip r:embed="rId7"/>
          <a:stretch>
            <a:fillRect/>
          </a:stretch>
        </p:blipFill>
        <p:spPr>
          <a:xfrm>
            <a:off x="4355972" y="2752973"/>
            <a:ext cx="432000" cy="432000"/>
          </a:xfrm>
          <a:prstGeom prst="rect">
            <a:avLst/>
          </a:prstGeom>
        </p:spPr>
      </p:pic>
      <p:pic>
        <p:nvPicPr>
          <p:cNvPr id="19" name="Picture 18">
            <a:extLst>
              <a:ext uri="{FF2B5EF4-FFF2-40B4-BE49-F238E27FC236}">
                <a16:creationId xmlns:a16="http://schemas.microsoft.com/office/drawing/2014/main" id="{0DC6A84F-74CE-4E50-B44B-A673F8A92A3B}"/>
              </a:ext>
            </a:extLst>
          </p:cNvPr>
          <p:cNvPicPr>
            <a:picLocks noChangeAspect="1"/>
          </p:cNvPicPr>
          <p:nvPr/>
        </p:nvPicPr>
        <p:blipFill>
          <a:blip r:embed="rId8"/>
          <a:stretch>
            <a:fillRect/>
          </a:stretch>
        </p:blipFill>
        <p:spPr>
          <a:xfrm>
            <a:off x="7442874" y="2744333"/>
            <a:ext cx="432000" cy="432000"/>
          </a:xfrm>
          <a:prstGeom prst="rect">
            <a:avLst/>
          </a:prstGeom>
        </p:spPr>
      </p:pic>
    </p:spTree>
    <p:extLst>
      <p:ext uri="{BB962C8B-B14F-4D97-AF65-F5344CB8AC3E}">
        <p14:creationId xmlns:p14="http://schemas.microsoft.com/office/powerpoint/2010/main" val="3129185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4800" dirty="0"/>
              <a:t>OVERVIEW</a:t>
            </a:r>
            <a:endParaRPr sz="4800" dirty="0"/>
          </a:p>
        </p:txBody>
      </p:sp>
      <p:sp>
        <p:nvSpPr>
          <p:cNvPr id="176" name="Google Shape;176;p30"/>
          <p:cNvSpPr txBox="1">
            <a:spLocks noGrp="1"/>
          </p:cNvSpPr>
          <p:nvPr>
            <p:ph type="title" idx="2"/>
          </p:nvPr>
        </p:nvSpPr>
        <p:spPr>
          <a:xfrm>
            <a:off x="4849170" y="1001125"/>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02</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3177639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2"/>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o-RO" dirty="0"/>
              <a:t>S</a:t>
            </a:r>
            <a:r>
              <a:rPr lang="en-US" dirty="0"/>
              <a:t>PECTRUM</a:t>
            </a:r>
            <a:endParaRPr dirty="0"/>
          </a:p>
        </p:txBody>
      </p:sp>
      <p:grpSp>
        <p:nvGrpSpPr>
          <p:cNvPr id="407" name="Google Shape;407;p32"/>
          <p:cNvGrpSpPr/>
          <p:nvPr/>
        </p:nvGrpSpPr>
        <p:grpSpPr>
          <a:xfrm>
            <a:off x="3466895" y="1903046"/>
            <a:ext cx="2210395" cy="2090466"/>
            <a:chOff x="1040275" y="238125"/>
            <a:chExt cx="5538450" cy="5237950"/>
          </a:xfrm>
        </p:grpSpPr>
        <p:sp>
          <p:nvSpPr>
            <p:cNvPr id="408" name="Google Shape;408;p32"/>
            <p:cNvSpPr/>
            <p:nvPr/>
          </p:nvSpPr>
          <p:spPr>
            <a:xfrm>
              <a:off x="1445900" y="1165400"/>
              <a:ext cx="459350" cy="451025"/>
            </a:xfrm>
            <a:custGeom>
              <a:avLst/>
              <a:gdLst/>
              <a:ahLst/>
              <a:cxnLst/>
              <a:rect l="l" t="t" r="r" b="b"/>
              <a:pathLst>
                <a:path w="18374" h="18041" extrusionOk="0">
                  <a:moveTo>
                    <a:pt x="11801" y="1"/>
                  </a:moveTo>
                  <a:lnTo>
                    <a:pt x="1" y="14388"/>
                  </a:lnTo>
                  <a:lnTo>
                    <a:pt x="18259" y="18040"/>
                  </a:lnTo>
                  <a:lnTo>
                    <a:pt x="18374" y="17894"/>
                  </a:lnTo>
                  <a:lnTo>
                    <a:pt x="1180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2"/>
            <p:cNvSpPr/>
            <p:nvPr/>
          </p:nvSpPr>
          <p:spPr>
            <a:xfrm>
              <a:off x="1740900" y="915250"/>
              <a:ext cx="341475" cy="697525"/>
            </a:xfrm>
            <a:custGeom>
              <a:avLst/>
              <a:gdLst/>
              <a:ahLst/>
              <a:cxnLst/>
              <a:rect l="l" t="t" r="r" b="b"/>
              <a:pathLst>
                <a:path w="13659" h="27901" extrusionOk="0">
                  <a:moveTo>
                    <a:pt x="13659" y="1"/>
                  </a:moveTo>
                  <a:lnTo>
                    <a:pt x="95" y="9892"/>
                  </a:lnTo>
                  <a:lnTo>
                    <a:pt x="1" y="10007"/>
                  </a:lnTo>
                  <a:lnTo>
                    <a:pt x="6574" y="27900"/>
                  </a:lnTo>
                  <a:lnTo>
                    <a:pt x="6699" y="27765"/>
                  </a:lnTo>
                  <a:lnTo>
                    <a:pt x="6710" y="27807"/>
                  </a:lnTo>
                  <a:lnTo>
                    <a:pt x="1365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a:off x="1437800" y="1525100"/>
              <a:ext cx="464600" cy="592400"/>
            </a:xfrm>
            <a:custGeom>
              <a:avLst/>
              <a:gdLst/>
              <a:ahLst/>
              <a:cxnLst/>
              <a:rect l="l" t="t" r="r" b="b"/>
              <a:pathLst>
                <a:path w="18584" h="23696" extrusionOk="0">
                  <a:moveTo>
                    <a:pt x="325" y="0"/>
                  </a:moveTo>
                  <a:lnTo>
                    <a:pt x="220" y="126"/>
                  </a:lnTo>
                  <a:lnTo>
                    <a:pt x="1" y="429"/>
                  </a:lnTo>
                  <a:lnTo>
                    <a:pt x="1451" y="23622"/>
                  </a:lnTo>
                  <a:lnTo>
                    <a:pt x="1461" y="23601"/>
                  </a:lnTo>
                  <a:lnTo>
                    <a:pt x="1503" y="23695"/>
                  </a:lnTo>
                  <a:lnTo>
                    <a:pt x="18583" y="3652"/>
                  </a:lnTo>
                  <a:lnTo>
                    <a:pt x="32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2"/>
            <p:cNvSpPr/>
            <p:nvPr/>
          </p:nvSpPr>
          <p:spPr>
            <a:xfrm>
              <a:off x="1482675" y="1625000"/>
              <a:ext cx="634375" cy="560850"/>
            </a:xfrm>
            <a:custGeom>
              <a:avLst/>
              <a:gdLst/>
              <a:ahLst/>
              <a:cxnLst/>
              <a:rect l="l" t="t" r="r" b="b"/>
              <a:pathLst>
                <a:path w="25375" h="22434" extrusionOk="0">
                  <a:moveTo>
                    <a:pt x="16914" y="1"/>
                  </a:moveTo>
                  <a:lnTo>
                    <a:pt x="0" y="19856"/>
                  </a:lnTo>
                  <a:lnTo>
                    <a:pt x="19908" y="21880"/>
                  </a:lnTo>
                  <a:lnTo>
                    <a:pt x="25375" y="22433"/>
                  </a:lnTo>
                  <a:lnTo>
                    <a:pt x="1691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2"/>
            <p:cNvSpPr/>
            <p:nvPr/>
          </p:nvSpPr>
          <p:spPr>
            <a:xfrm>
              <a:off x="1125600" y="1535800"/>
              <a:ext cx="348500" cy="586125"/>
            </a:xfrm>
            <a:custGeom>
              <a:avLst/>
              <a:gdLst/>
              <a:ahLst/>
              <a:cxnLst/>
              <a:rect l="l" t="t" r="r" b="b"/>
              <a:pathLst>
                <a:path w="13940" h="23445" extrusionOk="0">
                  <a:moveTo>
                    <a:pt x="12489" y="1"/>
                  </a:moveTo>
                  <a:lnTo>
                    <a:pt x="0" y="16892"/>
                  </a:lnTo>
                  <a:lnTo>
                    <a:pt x="0" y="16945"/>
                  </a:lnTo>
                  <a:lnTo>
                    <a:pt x="13720" y="23444"/>
                  </a:lnTo>
                  <a:lnTo>
                    <a:pt x="13678" y="23372"/>
                  </a:lnTo>
                  <a:lnTo>
                    <a:pt x="13856" y="23382"/>
                  </a:lnTo>
                  <a:lnTo>
                    <a:pt x="13939" y="23194"/>
                  </a:lnTo>
                  <a:lnTo>
                    <a:pt x="1248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2097725" y="679450"/>
              <a:ext cx="730375" cy="221500"/>
            </a:xfrm>
            <a:custGeom>
              <a:avLst/>
              <a:gdLst/>
              <a:ahLst/>
              <a:cxnLst/>
              <a:rect l="l" t="t" r="r" b="b"/>
              <a:pathLst>
                <a:path w="29215" h="8860" extrusionOk="0">
                  <a:moveTo>
                    <a:pt x="7837" y="1"/>
                  </a:moveTo>
                  <a:lnTo>
                    <a:pt x="7628" y="158"/>
                  </a:lnTo>
                  <a:lnTo>
                    <a:pt x="1" y="8859"/>
                  </a:lnTo>
                  <a:lnTo>
                    <a:pt x="1" y="8859"/>
                  </a:lnTo>
                  <a:lnTo>
                    <a:pt x="29215" y="4049"/>
                  </a:lnTo>
                  <a:lnTo>
                    <a:pt x="783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2"/>
            <p:cNvSpPr/>
            <p:nvPr/>
          </p:nvSpPr>
          <p:spPr>
            <a:xfrm>
              <a:off x="2304075" y="463225"/>
              <a:ext cx="736875" cy="208175"/>
            </a:xfrm>
            <a:custGeom>
              <a:avLst/>
              <a:gdLst/>
              <a:ahLst/>
              <a:cxnLst/>
              <a:rect l="l" t="t" r="r" b="b"/>
              <a:pathLst>
                <a:path w="29475" h="8327" extrusionOk="0">
                  <a:moveTo>
                    <a:pt x="29475" y="1"/>
                  </a:moveTo>
                  <a:lnTo>
                    <a:pt x="8670" y="1733"/>
                  </a:lnTo>
                  <a:lnTo>
                    <a:pt x="0" y="8327"/>
                  </a:lnTo>
                  <a:lnTo>
                    <a:pt x="2947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2"/>
            <p:cNvSpPr/>
            <p:nvPr/>
          </p:nvSpPr>
          <p:spPr>
            <a:xfrm>
              <a:off x="2293625" y="460350"/>
              <a:ext cx="781500" cy="320325"/>
            </a:xfrm>
            <a:custGeom>
              <a:avLst/>
              <a:gdLst/>
              <a:ahLst/>
              <a:cxnLst/>
              <a:rect l="l" t="t" r="r" b="b"/>
              <a:pathLst>
                <a:path w="31260" h="12813" extrusionOk="0">
                  <a:moveTo>
                    <a:pt x="31260" y="0"/>
                  </a:moveTo>
                  <a:lnTo>
                    <a:pt x="29893" y="116"/>
                  </a:lnTo>
                  <a:lnTo>
                    <a:pt x="418" y="8442"/>
                  </a:lnTo>
                  <a:lnTo>
                    <a:pt x="1" y="8765"/>
                  </a:lnTo>
                  <a:lnTo>
                    <a:pt x="21379" y="12813"/>
                  </a:lnTo>
                  <a:lnTo>
                    <a:pt x="3126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1908625" y="906900"/>
              <a:ext cx="740825" cy="708475"/>
            </a:xfrm>
            <a:custGeom>
              <a:avLst/>
              <a:gdLst/>
              <a:ahLst/>
              <a:cxnLst/>
              <a:rect l="l" t="t" r="r" b="b"/>
              <a:pathLst>
                <a:path w="29633" h="28339" extrusionOk="0">
                  <a:moveTo>
                    <a:pt x="29486" y="12166"/>
                  </a:moveTo>
                  <a:lnTo>
                    <a:pt x="29485" y="12169"/>
                  </a:lnTo>
                  <a:lnTo>
                    <a:pt x="29485" y="12169"/>
                  </a:lnTo>
                  <a:lnTo>
                    <a:pt x="29632" y="12250"/>
                  </a:lnTo>
                  <a:lnTo>
                    <a:pt x="29486" y="12166"/>
                  </a:lnTo>
                  <a:close/>
                  <a:moveTo>
                    <a:pt x="7356" y="1"/>
                  </a:moveTo>
                  <a:lnTo>
                    <a:pt x="7263" y="105"/>
                  </a:lnTo>
                  <a:lnTo>
                    <a:pt x="6950" y="335"/>
                  </a:lnTo>
                  <a:lnTo>
                    <a:pt x="1" y="28141"/>
                  </a:lnTo>
                  <a:lnTo>
                    <a:pt x="73" y="28338"/>
                  </a:lnTo>
                  <a:lnTo>
                    <a:pt x="29371" y="12386"/>
                  </a:lnTo>
                  <a:lnTo>
                    <a:pt x="29485" y="12169"/>
                  </a:lnTo>
                  <a:lnTo>
                    <a:pt x="29485" y="12169"/>
                  </a:lnTo>
                  <a:lnTo>
                    <a:pt x="735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2092525" y="780650"/>
              <a:ext cx="735575" cy="432500"/>
            </a:xfrm>
            <a:custGeom>
              <a:avLst/>
              <a:gdLst/>
              <a:ahLst/>
              <a:cxnLst/>
              <a:rect l="l" t="t" r="r" b="b"/>
              <a:pathLst>
                <a:path w="29423" h="17300" extrusionOk="0">
                  <a:moveTo>
                    <a:pt x="29423" y="1"/>
                  </a:moveTo>
                  <a:lnTo>
                    <a:pt x="209" y="4811"/>
                  </a:lnTo>
                  <a:lnTo>
                    <a:pt x="0" y="5051"/>
                  </a:lnTo>
                  <a:lnTo>
                    <a:pt x="22276" y="17300"/>
                  </a:lnTo>
                  <a:lnTo>
                    <a:pt x="2942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2"/>
            <p:cNvSpPr/>
            <p:nvPr/>
          </p:nvSpPr>
          <p:spPr>
            <a:xfrm>
              <a:off x="1125600" y="1959400"/>
              <a:ext cx="344325" cy="422600"/>
            </a:xfrm>
            <a:custGeom>
              <a:avLst/>
              <a:gdLst/>
              <a:ahLst/>
              <a:cxnLst/>
              <a:rect l="l" t="t" r="r" b="b"/>
              <a:pathLst>
                <a:path w="13773" h="16904" extrusionOk="0">
                  <a:moveTo>
                    <a:pt x="0" y="1"/>
                  </a:moveTo>
                  <a:lnTo>
                    <a:pt x="0" y="16903"/>
                  </a:lnTo>
                  <a:lnTo>
                    <a:pt x="13710" y="6803"/>
                  </a:lnTo>
                  <a:lnTo>
                    <a:pt x="13731" y="6751"/>
                  </a:lnTo>
                  <a:lnTo>
                    <a:pt x="13636" y="6741"/>
                  </a:lnTo>
                  <a:lnTo>
                    <a:pt x="13773" y="6595"/>
                  </a:lnTo>
                  <a:lnTo>
                    <a:pt x="13720" y="6500"/>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2"/>
            <p:cNvSpPr/>
            <p:nvPr/>
          </p:nvSpPr>
          <p:spPr>
            <a:xfrm>
              <a:off x="1481375" y="2129475"/>
              <a:ext cx="635150" cy="625775"/>
            </a:xfrm>
            <a:custGeom>
              <a:avLst/>
              <a:gdLst/>
              <a:ahLst/>
              <a:cxnLst/>
              <a:rect l="l" t="t" r="r" b="b"/>
              <a:pathLst>
                <a:path w="25406" h="25031" extrusionOk="0">
                  <a:moveTo>
                    <a:pt x="1" y="0"/>
                  </a:moveTo>
                  <a:lnTo>
                    <a:pt x="12521" y="25030"/>
                  </a:lnTo>
                  <a:lnTo>
                    <a:pt x="20158" y="11717"/>
                  </a:lnTo>
                  <a:lnTo>
                    <a:pt x="25406" y="2577"/>
                  </a:lnTo>
                  <a:lnTo>
                    <a:pt x="17977" y="1826"/>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1125600" y="2129475"/>
              <a:ext cx="342750" cy="740525"/>
            </a:xfrm>
            <a:custGeom>
              <a:avLst/>
              <a:gdLst/>
              <a:ahLst/>
              <a:cxnLst/>
              <a:rect l="l" t="t" r="r" b="b"/>
              <a:pathLst>
                <a:path w="13710" h="29621" extrusionOk="0">
                  <a:moveTo>
                    <a:pt x="13710" y="0"/>
                  </a:moveTo>
                  <a:lnTo>
                    <a:pt x="0" y="10100"/>
                  </a:lnTo>
                  <a:lnTo>
                    <a:pt x="0" y="10340"/>
                  </a:lnTo>
                  <a:lnTo>
                    <a:pt x="1429" y="29621"/>
                  </a:lnTo>
                  <a:lnTo>
                    <a:pt x="1371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1162625" y="2134425"/>
              <a:ext cx="625525" cy="755400"/>
            </a:xfrm>
            <a:custGeom>
              <a:avLst/>
              <a:gdLst/>
              <a:ahLst/>
              <a:cxnLst/>
              <a:rect l="l" t="t" r="r" b="b"/>
              <a:pathLst>
                <a:path w="25021" h="30216" extrusionOk="0">
                  <a:moveTo>
                    <a:pt x="12489" y="0"/>
                  </a:moveTo>
                  <a:lnTo>
                    <a:pt x="1" y="30132"/>
                  </a:lnTo>
                  <a:lnTo>
                    <a:pt x="1" y="30216"/>
                  </a:lnTo>
                  <a:lnTo>
                    <a:pt x="25020" y="25062"/>
                  </a:lnTo>
                  <a:lnTo>
                    <a:pt x="1248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1164975" y="2770100"/>
              <a:ext cx="618725" cy="509425"/>
            </a:xfrm>
            <a:custGeom>
              <a:avLst/>
              <a:gdLst/>
              <a:ahLst/>
              <a:cxnLst/>
              <a:rect l="l" t="t" r="r" b="b"/>
              <a:pathLst>
                <a:path w="24749" h="20377" extrusionOk="0">
                  <a:moveTo>
                    <a:pt x="24749" y="0"/>
                  </a:moveTo>
                  <a:lnTo>
                    <a:pt x="0" y="5092"/>
                  </a:lnTo>
                  <a:lnTo>
                    <a:pt x="7648" y="20377"/>
                  </a:lnTo>
                  <a:lnTo>
                    <a:pt x="2474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1361650" y="2777125"/>
              <a:ext cx="426500" cy="653450"/>
            </a:xfrm>
            <a:custGeom>
              <a:avLst/>
              <a:gdLst/>
              <a:ahLst/>
              <a:cxnLst/>
              <a:rect l="l" t="t" r="r" b="b"/>
              <a:pathLst>
                <a:path w="17060" h="26138" extrusionOk="0">
                  <a:moveTo>
                    <a:pt x="17059" y="1"/>
                  </a:moveTo>
                  <a:lnTo>
                    <a:pt x="0" y="20336"/>
                  </a:lnTo>
                  <a:lnTo>
                    <a:pt x="13429" y="26137"/>
                  </a:lnTo>
                  <a:lnTo>
                    <a:pt x="14931" y="15370"/>
                  </a:lnTo>
                  <a:lnTo>
                    <a:pt x="1705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1799325" y="2193650"/>
              <a:ext cx="1025125" cy="569425"/>
            </a:xfrm>
            <a:custGeom>
              <a:avLst/>
              <a:gdLst/>
              <a:ahLst/>
              <a:cxnLst/>
              <a:rect l="l" t="t" r="r" b="b"/>
              <a:pathLst>
                <a:path w="41005" h="22777" extrusionOk="0">
                  <a:moveTo>
                    <a:pt x="13168" y="0"/>
                  </a:moveTo>
                  <a:lnTo>
                    <a:pt x="13200" y="63"/>
                  </a:lnTo>
                  <a:lnTo>
                    <a:pt x="13043" y="52"/>
                  </a:lnTo>
                  <a:lnTo>
                    <a:pt x="1" y="22776"/>
                  </a:lnTo>
                  <a:lnTo>
                    <a:pt x="40921" y="15702"/>
                  </a:lnTo>
                  <a:lnTo>
                    <a:pt x="41005" y="15588"/>
                  </a:lnTo>
                  <a:lnTo>
                    <a:pt x="13179" y="0"/>
                  </a:lnTo>
                  <a:close/>
                </a:path>
              </a:pathLst>
            </a:custGeom>
            <a:solidFill>
              <a:srgbClr val="FFFFFF">
                <a:alpha val="4509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1910450" y="1216525"/>
              <a:ext cx="732450" cy="964350"/>
            </a:xfrm>
            <a:custGeom>
              <a:avLst/>
              <a:gdLst/>
              <a:ahLst/>
              <a:cxnLst/>
              <a:rect l="l" t="t" r="r" b="b"/>
              <a:pathLst>
                <a:path w="29298" h="38574" extrusionOk="0">
                  <a:moveTo>
                    <a:pt x="29298" y="1"/>
                  </a:moveTo>
                  <a:lnTo>
                    <a:pt x="0" y="15953"/>
                  </a:lnTo>
                  <a:lnTo>
                    <a:pt x="8535" y="38573"/>
                  </a:lnTo>
                  <a:lnTo>
                    <a:pt x="2929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2130600" y="1216525"/>
              <a:ext cx="1117450" cy="968800"/>
            </a:xfrm>
            <a:custGeom>
              <a:avLst/>
              <a:gdLst/>
              <a:ahLst/>
              <a:cxnLst/>
              <a:rect l="l" t="t" r="r" b="b"/>
              <a:pathLst>
                <a:path w="44698" h="38752" extrusionOk="0">
                  <a:moveTo>
                    <a:pt x="20858" y="1"/>
                  </a:moveTo>
                  <a:lnTo>
                    <a:pt x="0" y="38751"/>
                  </a:lnTo>
                  <a:lnTo>
                    <a:pt x="44625" y="31687"/>
                  </a:lnTo>
                  <a:lnTo>
                    <a:pt x="44625" y="31677"/>
                  </a:lnTo>
                  <a:lnTo>
                    <a:pt x="44698" y="31666"/>
                  </a:lnTo>
                  <a:lnTo>
                    <a:pt x="20858"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2"/>
            <p:cNvSpPr/>
            <p:nvPr/>
          </p:nvSpPr>
          <p:spPr>
            <a:xfrm>
              <a:off x="2649425" y="733700"/>
              <a:ext cx="761400" cy="479450"/>
            </a:xfrm>
            <a:custGeom>
              <a:avLst/>
              <a:gdLst/>
              <a:ahLst/>
              <a:cxnLst/>
              <a:rect l="l" t="t" r="r" b="b"/>
              <a:pathLst>
                <a:path w="30456" h="19178" extrusionOk="0">
                  <a:moveTo>
                    <a:pt x="30455" y="1"/>
                  </a:moveTo>
                  <a:lnTo>
                    <a:pt x="7147" y="1879"/>
                  </a:lnTo>
                  <a:lnTo>
                    <a:pt x="0" y="19178"/>
                  </a:lnTo>
                  <a:lnTo>
                    <a:pt x="3045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2"/>
            <p:cNvSpPr/>
            <p:nvPr/>
          </p:nvSpPr>
          <p:spPr>
            <a:xfrm>
              <a:off x="2649425" y="733700"/>
              <a:ext cx="761400" cy="1274500"/>
            </a:xfrm>
            <a:custGeom>
              <a:avLst/>
              <a:gdLst/>
              <a:ahLst/>
              <a:cxnLst/>
              <a:rect l="l" t="t" r="r" b="b"/>
              <a:pathLst>
                <a:path w="30456" h="50980" extrusionOk="0">
                  <a:moveTo>
                    <a:pt x="30455" y="1"/>
                  </a:moveTo>
                  <a:lnTo>
                    <a:pt x="0" y="19178"/>
                  </a:lnTo>
                  <a:lnTo>
                    <a:pt x="146" y="19251"/>
                  </a:lnTo>
                  <a:lnTo>
                    <a:pt x="105" y="19314"/>
                  </a:lnTo>
                  <a:lnTo>
                    <a:pt x="23945" y="50979"/>
                  </a:lnTo>
                  <a:lnTo>
                    <a:pt x="23977" y="50979"/>
                  </a:lnTo>
                  <a:lnTo>
                    <a:pt x="24102" y="50802"/>
                  </a:lnTo>
                  <a:lnTo>
                    <a:pt x="3045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2"/>
            <p:cNvSpPr/>
            <p:nvPr/>
          </p:nvSpPr>
          <p:spPr>
            <a:xfrm>
              <a:off x="2128775" y="2017550"/>
              <a:ext cx="1113025" cy="565800"/>
            </a:xfrm>
            <a:custGeom>
              <a:avLst/>
              <a:gdLst/>
              <a:ahLst/>
              <a:cxnLst/>
              <a:rect l="l" t="t" r="r" b="b"/>
              <a:pathLst>
                <a:path w="44521" h="22632" extrusionOk="0">
                  <a:moveTo>
                    <a:pt x="44520" y="1"/>
                  </a:moveTo>
                  <a:lnTo>
                    <a:pt x="1" y="7044"/>
                  </a:lnTo>
                  <a:lnTo>
                    <a:pt x="27827" y="22632"/>
                  </a:lnTo>
                  <a:lnTo>
                    <a:pt x="4452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2"/>
            <p:cNvSpPr/>
            <p:nvPr/>
          </p:nvSpPr>
          <p:spPr>
            <a:xfrm>
              <a:off x="2828075" y="458000"/>
              <a:ext cx="582750" cy="322675"/>
            </a:xfrm>
            <a:custGeom>
              <a:avLst/>
              <a:gdLst/>
              <a:ahLst/>
              <a:cxnLst/>
              <a:rect l="l" t="t" r="r" b="b"/>
              <a:pathLst>
                <a:path w="23310" h="12907" extrusionOk="0">
                  <a:moveTo>
                    <a:pt x="10434" y="1"/>
                  </a:moveTo>
                  <a:lnTo>
                    <a:pt x="10174" y="74"/>
                  </a:lnTo>
                  <a:lnTo>
                    <a:pt x="9882" y="94"/>
                  </a:lnTo>
                  <a:lnTo>
                    <a:pt x="1" y="12907"/>
                  </a:lnTo>
                  <a:lnTo>
                    <a:pt x="23309" y="11029"/>
                  </a:lnTo>
                  <a:lnTo>
                    <a:pt x="1043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2"/>
            <p:cNvSpPr/>
            <p:nvPr/>
          </p:nvSpPr>
          <p:spPr>
            <a:xfrm>
              <a:off x="3088925" y="301750"/>
              <a:ext cx="533175" cy="431975"/>
            </a:xfrm>
            <a:custGeom>
              <a:avLst/>
              <a:gdLst/>
              <a:ahLst/>
              <a:cxnLst/>
              <a:rect l="l" t="t" r="r" b="b"/>
              <a:pathLst>
                <a:path w="21327" h="17279" extrusionOk="0">
                  <a:moveTo>
                    <a:pt x="21327" y="1"/>
                  </a:moveTo>
                  <a:lnTo>
                    <a:pt x="0" y="6251"/>
                  </a:lnTo>
                  <a:lnTo>
                    <a:pt x="12875" y="17279"/>
                  </a:lnTo>
                  <a:lnTo>
                    <a:pt x="2132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2"/>
            <p:cNvSpPr/>
            <p:nvPr/>
          </p:nvSpPr>
          <p:spPr>
            <a:xfrm>
              <a:off x="3410800" y="300475"/>
              <a:ext cx="711600" cy="433250"/>
            </a:xfrm>
            <a:custGeom>
              <a:avLst/>
              <a:gdLst/>
              <a:ahLst/>
              <a:cxnLst/>
              <a:rect l="l" t="t" r="r" b="b"/>
              <a:pathLst>
                <a:path w="28464" h="17330" extrusionOk="0">
                  <a:moveTo>
                    <a:pt x="8639" y="0"/>
                  </a:moveTo>
                  <a:lnTo>
                    <a:pt x="8452" y="52"/>
                  </a:lnTo>
                  <a:lnTo>
                    <a:pt x="0" y="17330"/>
                  </a:lnTo>
                  <a:lnTo>
                    <a:pt x="0" y="17330"/>
                  </a:lnTo>
                  <a:lnTo>
                    <a:pt x="28463" y="6239"/>
                  </a:lnTo>
                  <a:lnTo>
                    <a:pt x="863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2"/>
            <p:cNvSpPr/>
            <p:nvPr/>
          </p:nvSpPr>
          <p:spPr>
            <a:xfrm>
              <a:off x="4136725" y="459575"/>
              <a:ext cx="333375" cy="518575"/>
            </a:xfrm>
            <a:custGeom>
              <a:avLst/>
              <a:gdLst/>
              <a:ahLst/>
              <a:cxnLst/>
              <a:rect l="l" t="t" r="r" b="b"/>
              <a:pathLst>
                <a:path w="13335" h="20743" extrusionOk="0">
                  <a:moveTo>
                    <a:pt x="0" y="1"/>
                  </a:moveTo>
                  <a:lnTo>
                    <a:pt x="6302" y="20743"/>
                  </a:lnTo>
                  <a:lnTo>
                    <a:pt x="13335" y="386"/>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2"/>
            <p:cNvSpPr/>
            <p:nvPr/>
          </p:nvSpPr>
          <p:spPr>
            <a:xfrm>
              <a:off x="4294275" y="469225"/>
              <a:ext cx="546475" cy="508925"/>
            </a:xfrm>
            <a:custGeom>
              <a:avLst/>
              <a:gdLst/>
              <a:ahLst/>
              <a:cxnLst/>
              <a:rect l="l" t="t" r="r" b="b"/>
              <a:pathLst>
                <a:path w="21859" h="20357" extrusionOk="0">
                  <a:moveTo>
                    <a:pt x="7033" y="0"/>
                  </a:moveTo>
                  <a:lnTo>
                    <a:pt x="0" y="20357"/>
                  </a:lnTo>
                  <a:lnTo>
                    <a:pt x="21858" y="3684"/>
                  </a:lnTo>
                  <a:lnTo>
                    <a:pt x="709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2"/>
            <p:cNvSpPr/>
            <p:nvPr/>
          </p:nvSpPr>
          <p:spPr>
            <a:xfrm>
              <a:off x="4294275" y="469225"/>
              <a:ext cx="175825" cy="508925"/>
            </a:xfrm>
            <a:custGeom>
              <a:avLst/>
              <a:gdLst/>
              <a:ahLst/>
              <a:cxnLst/>
              <a:rect l="l" t="t" r="r" b="b"/>
              <a:pathLst>
                <a:path w="7033" h="20357" extrusionOk="0">
                  <a:moveTo>
                    <a:pt x="7033" y="0"/>
                  </a:moveTo>
                  <a:lnTo>
                    <a:pt x="0" y="20357"/>
                  </a:lnTo>
                  <a:lnTo>
                    <a:pt x="0" y="20357"/>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2"/>
            <p:cNvSpPr/>
            <p:nvPr/>
          </p:nvSpPr>
          <p:spPr>
            <a:xfrm>
              <a:off x="3410800" y="456450"/>
              <a:ext cx="883500" cy="521700"/>
            </a:xfrm>
            <a:custGeom>
              <a:avLst/>
              <a:gdLst/>
              <a:ahLst/>
              <a:cxnLst/>
              <a:rect l="l" t="t" r="r" b="b"/>
              <a:pathLst>
                <a:path w="35340" h="20868" extrusionOk="0">
                  <a:moveTo>
                    <a:pt x="28463" y="0"/>
                  </a:moveTo>
                  <a:lnTo>
                    <a:pt x="0" y="11091"/>
                  </a:lnTo>
                  <a:lnTo>
                    <a:pt x="35182" y="20826"/>
                  </a:lnTo>
                  <a:lnTo>
                    <a:pt x="35182" y="20815"/>
                  </a:lnTo>
                  <a:lnTo>
                    <a:pt x="35339" y="20868"/>
                  </a:lnTo>
                  <a:lnTo>
                    <a:pt x="35339" y="20868"/>
                  </a:lnTo>
                  <a:lnTo>
                    <a:pt x="29037" y="126"/>
                  </a:lnTo>
                  <a:lnTo>
                    <a:pt x="28850" y="126"/>
                  </a:lnTo>
                  <a:lnTo>
                    <a:pt x="2846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2"/>
            <p:cNvSpPr/>
            <p:nvPr/>
          </p:nvSpPr>
          <p:spPr>
            <a:xfrm>
              <a:off x="4136725" y="459575"/>
              <a:ext cx="157575" cy="518575"/>
            </a:xfrm>
            <a:custGeom>
              <a:avLst/>
              <a:gdLst/>
              <a:ahLst/>
              <a:cxnLst/>
              <a:rect l="l" t="t" r="r" b="b"/>
              <a:pathLst>
                <a:path w="6303" h="20743" extrusionOk="0">
                  <a:moveTo>
                    <a:pt x="0" y="1"/>
                  </a:moveTo>
                  <a:lnTo>
                    <a:pt x="6302" y="20743"/>
                  </a:lnTo>
                  <a:lnTo>
                    <a:pt x="6302" y="20743"/>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2"/>
            <p:cNvSpPr/>
            <p:nvPr/>
          </p:nvSpPr>
          <p:spPr>
            <a:xfrm>
              <a:off x="4294275" y="561300"/>
              <a:ext cx="996150" cy="482575"/>
            </a:xfrm>
            <a:custGeom>
              <a:avLst/>
              <a:gdLst/>
              <a:ahLst/>
              <a:cxnLst/>
              <a:rect l="l" t="t" r="r" b="b"/>
              <a:pathLst>
                <a:path w="39846" h="19303" extrusionOk="0">
                  <a:moveTo>
                    <a:pt x="21858" y="1"/>
                  </a:moveTo>
                  <a:lnTo>
                    <a:pt x="0" y="16674"/>
                  </a:lnTo>
                  <a:lnTo>
                    <a:pt x="39679" y="19292"/>
                  </a:lnTo>
                  <a:lnTo>
                    <a:pt x="39700" y="19250"/>
                  </a:lnTo>
                  <a:lnTo>
                    <a:pt x="39846" y="19303"/>
                  </a:lnTo>
                  <a:lnTo>
                    <a:pt x="39846" y="19303"/>
                  </a:lnTo>
                  <a:lnTo>
                    <a:pt x="22693" y="314"/>
                  </a:lnTo>
                  <a:lnTo>
                    <a:pt x="22057" y="52"/>
                  </a:lnTo>
                  <a:lnTo>
                    <a:pt x="2185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2"/>
            <p:cNvSpPr/>
            <p:nvPr/>
          </p:nvSpPr>
          <p:spPr>
            <a:xfrm>
              <a:off x="4294275" y="561300"/>
              <a:ext cx="546475" cy="416850"/>
            </a:xfrm>
            <a:custGeom>
              <a:avLst/>
              <a:gdLst/>
              <a:ahLst/>
              <a:cxnLst/>
              <a:rect l="l" t="t" r="r" b="b"/>
              <a:pathLst>
                <a:path w="21859" h="16674" extrusionOk="0">
                  <a:moveTo>
                    <a:pt x="21858" y="1"/>
                  </a:moveTo>
                  <a:lnTo>
                    <a:pt x="0" y="16674"/>
                  </a:lnTo>
                  <a:lnTo>
                    <a:pt x="0" y="16674"/>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2"/>
            <p:cNvSpPr/>
            <p:nvPr/>
          </p:nvSpPr>
          <p:spPr>
            <a:xfrm>
              <a:off x="4861575" y="569125"/>
              <a:ext cx="675350" cy="474750"/>
            </a:xfrm>
            <a:custGeom>
              <a:avLst/>
              <a:gdLst/>
              <a:ahLst/>
              <a:cxnLst/>
              <a:rect l="l" t="t" r="r" b="b"/>
              <a:pathLst>
                <a:path w="27014" h="18990" extrusionOk="0">
                  <a:moveTo>
                    <a:pt x="1" y="1"/>
                  </a:moveTo>
                  <a:lnTo>
                    <a:pt x="17154" y="18990"/>
                  </a:lnTo>
                  <a:lnTo>
                    <a:pt x="27014" y="11321"/>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2"/>
            <p:cNvSpPr/>
            <p:nvPr/>
          </p:nvSpPr>
          <p:spPr>
            <a:xfrm>
              <a:off x="3251950" y="733700"/>
              <a:ext cx="1038425" cy="1273725"/>
            </a:xfrm>
            <a:custGeom>
              <a:avLst/>
              <a:gdLst/>
              <a:ahLst/>
              <a:cxnLst/>
              <a:rect l="l" t="t" r="r" b="b"/>
              <a:pathLst>
                <a:path w="41537" h="50949" extrusionOk="0">
                  <a:moveTo>
                    <a:pt x="6354" y="1"/>
                  </a:moveTo>
                  <a:lnTo>
                    <a:pt x="1" y="50802"/>
                  </a:lnTo>
                  <a:lnTo>
                    <a:pt x="1" y="50802"/>
                  </a:lnTo>
                  <a:lnTo>
                    <a:pt x="63" y="50729"/>
                  </a:lnTo>
                  <a:lnTo>
                    <a:pt x="94" y="50948"/>
                  </a:lnTo>
                  <a:lnTo>
                    <a:pt x="147" y="50938"/>
                  </a:lnTo>
                  <a:lnTo>
                    <a:pt x="41443" y="10017"/>
                  </a:lnTo>
                  <a:lnTo>
                    <a:pt x="41536" y="9736"/>
                  </a:lnTo>
                  <a:lnTo>
                    <a:pt x="635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2"/>
            <p:cNvSpPr/>
            <p:nvPr/>
          </p:nvSpPr>
          <p:spPr>
            <a:xfrm>
              <a:off x="3255600" y="984125"/>
              <a:ext cx="1032425" cy="1023025"/>
            </a:xfrm>
            <a:custGeom>
              <a:avLst/>
              <a:gdLst/>
              <a:ahLst/>
              <a:cxnLst/>
              <a:rect l="l" t="t" r="r" b="b"/>
              <a:pathLst>
                <a:path w="41297" h="40921" extrusionOk="0">
                  <a:moveTo>
                    <a:pt x="41297" y="0"/>
                  </a:moveTo>
                  <a:lnTo>
                    <a:pt x="1" y="40921"/>
                  </a:lnTo>
                  <a:lnTo>
                    <a:pt x="29590" y="36852"/>
                  </a:lnTo>
                  <a:lnTo>
                    <a:pt x="29454" y="36685"/>
                  </a:lnTo>
                  <a:lnTo>
                    <a:pt x="29788" y="36779"/>
                  </a:lnTo>
                  <a:lnTo>
                    <a:pt x="4129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2"/>
            <p:cNvSpPr/>
            <p:nvPr/>
          </p:nvSpPr>
          <p:spPr>
            <a:xfrm>
              <a:off x="4008125" y="978125"/>
              <a:ext cx="1278125" cy="926775"/>
            </a:xfrm>
            <a:custGeom>
              <a:avLst/>
              <a:gdLst/>
              <a:ahLst/>
              <a:cxnLst/>
              <a:rect l="l" t="t" r="r" b="b"/>
              <a:pathLst>
                <a:path w="51125" h="37071" extrusionOk="0">
                  <a:moveTo>
                    <a:pt x="11446" y="1"/>
                  </a:moveTo>
                  <a:lnTo>
                    <a:pt x="11602" y="42"/>
                  </a:lnTo>
                  <a:lnTo>
                    <a:pt x="0" y="37071"/>
                  </a:lnTo>
                  <a:lnTo>
                    <a:pt x="51073" y="2776"/>
                  </a:lnTo>
                  <a:lnTo>
                    <a:pt x="51125" y="2619"/>
                  </a:lnTo>
                  <a:lnTo>
                    <a:pt x="11446" y="1"/>
                  </a:lnTo>
                  <a:close/>
                </a:path>
              </a:pathLst>
            </a:custGeom>
            <a:solidFill>
              <a:srgbClr val="FFFFFF">
                <a:alpha val="4509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2"/>
            <p:cNvSpPr/>
            <p:nvPr/>
          </p:nvSpPr>
          <p:spPr>
            <a:xfrm>
              <a:off x="4294275" y="978125"/>
              <a:ext cx="991975" cy="65475"/>
            </a:xfrm>
            <a:custGeom>
              <a:avLst/>
              <a:gdLst/>
              <a:ahLst/>
              <a:cxnLst/>
              <a:rect l="l" t="t" r="r" b="b"/>
              <a:pathLst>
                <a:path w="39679" h="2619" extrusionOk="0">
                  <a:moveTo>
                    <a:pt x="0" y="1"/>
                  </a:moveTo>
                  <a:lnTo>
                    <a:pt x="0" y="1"/>
                  </a:lnTo>
                  <a:lnTo>
                    <a:pt x="39679" y="2619"/>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2"/>
            <p:cNvSpPr/>
            <p:nvPr/>
          </p:nvSpPr>
          <p:spPr>
            <a:xfrm>
              <a:off x="2835900" y="2022000"/>
              <a:ext cx="504250" cy="568675"/>
            </a:xfrm>
            <a:custGeom>
              <a:avLst/>
              <a:gdLst/>
              <a:ahLst/>
              <a:cxnLst/>
              <a:rect l="l" t="t" r="r" b="b"/>
              <a:pathLst>
                <a:path w="20170" h="22747" extrusionOk="0">
                  <a:moveTo>
                    <a:pt x="16507" y="1"/>
                  </a:moveTo>
                  <a:lnTo>
                    <a:pt x="1" y="22380"/>
                  </a:lnTo>
                  <a:lnTo>
                    <a:pt x="20169" y="22746"/>
                  </a:lnTo>
                  <a:lnTo>
                    <a:pt x="19001" y="15453"/>
                  </a:lnTo>
                  <a:lnTo>
                    <a:pt x="1650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2"/>
            <p:cNvSpPr/>
            <p:nvPr/>
          </p:nvSpPr>
          <p:spPr>
            <a:xfrm>
              <a:off x="3255600" y="1913225"/>
              <a:ext cx="742900" cy="677450"/>
            </a:xfrm>
            <a:custGeom>
              <a:avLst/>
              <a:gdLst/>
              <a:ahLst/>
              <a:cxnLst/>
              <a:rect l="l" t="t" r="r" b="b"/>
              <a:pathLst>
                <a:path w="29716" h="27098" extrusionOk="0">
                  <a:moveTo>
                    <a:pt x="29716" y="1"/>
                  </a:moveTo>
                  <a:lnTo>
                    <a:pt x="1" y="4091"/>
                  </a:lnTo>
                  <a:lnTo>
                    <a:pt x="1086" y="10789"/>
                  </a:lnTo>
                  <a:lnTo>
                    <a:pt x="3715" y="27097"/>
                  </a:lnTo>
                  <a:lnTo>
                    <a:pt x="3725" y="27097"/>
                  </a:lnTo>
                  <a:lnTo>
                    <a:pt x="2971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2"/>
            <p:cNvSpPr/>
            <p:nvPr/>
          </p:nvSpPr>
          <p:spPr>
            <a:xfrm>
              <a:off x="1705175" y="2772175"/>
              <a:ext cx="693350" cy="663600"/>
            </a:xfrm>
            <a:custGeom>
              <a:avLst/>
              <a:gdLst/>
              <a:ahLst/>
              <a:cxnLst/>
              <a:rect l="l" t="t" r="r" b="b"/>
              <a:pathLst>
                <a:path w="27734" h="26544" extrusionOk="0">
                  <a:moveTo>
                    <a:pt x="3673" y="1"/>
                  </a:moveTo>
                  <a:lnTo>
                    <a:pt x="1628" y="14722"/>
                  </a:lnTo>
                  <a:lnTo>
                    <a:pt x="1" y="26470"/>
                  </a:lnTo>
                  <a:lnTo>
                    <a:pt x="52" y="26491"/>
                  </a:lnTo>
                  <a:lnTo>
                    <a:pt x="73" y="26544"/>
                  </a:lnTo>
                  <a:lnTo>
                    <a:pt x="27608" y="23685"/>
                  </a:lnTo>
                  <a:cubicBezTo>
                    <a:pt x="27566" y="23445"/>
                    <a:pt x="27608" y="23184"/>
                    <a:pt x="27733" y="22976"/>
                  </a:cubicBezTo>
                  <a:lnTo>
                    <a:pt x="367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2"/>
            <p:cNvSpPr/>
            <p:nvPr/>
          </p:nvSpPr>
          <p:spPr>
            <a:xfrm>
              <a:off x="2435525" y="2589325"/>
              <a:ext cx="904625" cy="762200"/>
            </a:xfrm>
            <a:custGeom>
              <a:avLst/>
              <a:gdLst/>
              <a:ahLst/>
              <a:cxnLst/>
              <a:rect l="l" t="t" r="r" b="b"/>
              <a:pathLst>
                <a:path w="36185" h="30488" extrusionOk="0">
                  <a:moveTo>
                    <a:pt x="15797" y="0"/>
                  </a:moveTo>
                  <a:lnTo>
                    <a:pt x="6824" y="16976"/>
                  </a:lnTo>
                  <a:lnTo>
                    <a:pt x="1" y="30144"/>
                  </a:lnTo>
                  <a:cubicBezTo>
                    <a:pt x="94" y="30237"/>
                    <a:pt x="157" y="30362"/>
                    <a:pt x="198" y="30487"/>
                  </a:cubicBezTo>
                  <a:lnTo>
                    <a:pt x="36184" y="376"/>
                  </a:lnTo>
                  <a:lnTo>
                    <a:pt x="1579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2"/>
            <p:cNvSpPr/>
            <p:nvPr/>
          </p:nvSpPr>
          <p:spPr>
            <a:xfrm>
              <a:off x="1799325" y="2586200"/>
              <a:ext cx="1023050" cy="756725"/>
            </a:xfrm>
            <a:custGeom>
              <a:avLst/>
              <a:gdLst/>
              <a:ahLst/>
              <a:cxnLst/>
              <a:rect l="l" t="t" r="r" b="b"/>
              <a:pathLst>
                <a:path w="40922" h="30269" extrusionOk="0">
                  <a:moveTo>
                    <a:pt x="40921" y="0"/>
                  </a:moveTo>
                  <a:lnTo>
                    <a:pt x="1" y="7074"/>
                  </a:lnTo>
                  <a:lnTo>
                    <a:pt x="24176" y="30174"/>
                  </a:lnTo>
                  <a:cubicBezTo>
                    <a:pt x="24322" y="30060"/>
                    <a:pt x="24520" y="29976"/>
                    <a:pt x="24760" y="29976"/>
                  </a:cubicBezTo>
                  <a:cubicBezTo>
                    <a:pt x="24874" y="29976"/>
                    <a:pt x="24979" y="29997"/>
                    <a:pt x="25073" y="30028"/>
                  </a:cubicBezTo>
                  <a:lnTo>
                    <a:pt x="40879" y="125"/>
                  </a:lnTo>
                  <a:lnTo>
                    <a:pt x="40828" y="115"/>
                  </a:lnTo>
                  <a:lnTo>
                    <a:pt x="40921" y="0"/>
                  </a:lnTo>
                  <a:close/>
                  <a:moveTo>
                    <a:pt x="32272" y="17101"/>
                  </a:moveTo>
                  <a:lnTo>
                    <a:pt x="25354" y="30174"/>
                  </a:lnTo>
                  <a:lnTo>
                    <a:pt x="25449" y="30269"/>
                  </a:lnTo>
                  <a:lnTo>
                    <a:pt x="32272" y="1710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2"/>
            <p:cNvSpPr/>
            <p:nvPr/>
          </p:nvSpPr>
          <p:spPr>
            <a:xfrm>
              <a:off x="2440475" y="2598725"/>
              <a:ext cx="1417425" cy="916075"/>
            </a:xfrm>
            <a:custGeom>
              <a:avLst/>
              <a:gdLst/>
              <a:ahLst/>
              <a:cxnLst/>
              <a:rect l="l" t="t" r="r" b="b"/>
              <a:pathLst>
                <a:path w="56697" h="36643" extrusionOk="0">
                  <a:moveTo>
                    <a:pt x="35986" y="0"/>
                  </a:moveTo>
                  <a:lnTo>
                    <a:pt x="0" y="30111"/>
                  </a:lnTo>
                  <a:cubicBezTo>
                    <a:pt x="63" y="30310"/>
                    <a:pt x="74" y="30529"/>
                    <a:pt x="11" y="30737"/>
                  </a:cubicBezTo>
                  <a:lnTo>
                    <a:pt x="56446" y="36643"/>
                  </a:lnTo>
                  <a:lnTo>
                    <a:pt x="56394" y="36559"/>
                  </a:lnTo>
                  <a:lnTo>
                    <a:pt x="56697" y="36403"/>
                  </a:lnTo>
                  <a:lnTo>
                    <a:pt x="3626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2"/>
            <p:cNvSpPr/>
            <p:nvPr/>
          </p:nvSpPr>
          <p:spPr>
            <a:xfrm>
              <a:off x="3348725" y="1912975"/>
              <a:ext cx="1181625" cy="687075"/>
            </a:xfrm>
            <a:custGeom>
              <a:avLst/>
              <a:gdLst/>
              <a:ahLst/>
              <a:cxnLst/>
              <a:rect l="l" t="t" r="r" b="b"/>
              <a:pathLst>
                <a:path w="47265" h="27483" extrusionOk="0">
                  <a:moveTo>
                    <a:pt x="26095" y="1"/>
                  </a:moveTo>
                  <a:lnTo>
                    <a:pt x="25991" y="11"/>
                  </a:lnTo>
                  <a:lnTo>
                    <a:pt x="0" y="27107"/>
                  </a:lnTo>
                  <a:lnTo>
                    <a:pt x="47264" y="27483"/>
                  </a:lnTo>
                  <a:lnTo>
                    <a:pt x="32251" y="7993"/>
                  </a:lnTo>
                  <a:lnTo>
                    <a:pt x="2609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2"/>
            <p:cNvSpPr/>
            <p:nvPr/>
          </p:nvSpPr>
          <p:spPr>
            <a:xfrm>
              <a:off x="3347150" y="2598725"/>
              <a:ext cx="1183475" cy="910100"/>
            </a:xfrm>
            <a:custGeom>
              <a:avLst/>
              <a:gdLst/>
              <a:ahLst/>
              <a:cxnLst/>
              <a:rect l="l" t="t" r="r" b="b"/>
              <a:pathLst>
                <a:path w="47339" h="36404" extrusionOk="0">
                  <a:moveTo>
                    <a:pt x="1" y="0"/>
                  </a:moveTo>
                  <a:lnTo>
                    <a:pt x="20430" y="36403"/>
                  </a:lnTo>
                  <a:lnTo>
                    <a:pt x="20440" y="36392"/>
                  </a:lnTo>
                  <a:lnTo>
                    <a:pt x="20701" y="36257"/>
                  </a:lnTo>
                  <a:lnTo>
                    <a:pt x="47338" y="376"/>
                  </a:lnTo>
                  <a:lnTo>
                    <a:pt x="105" y="0"/>
                  </a:lnTo>
                  <a:close/>
                </a:path>
              </a:pathLst>
            </a:custGeom>
            <a:solidFill>
              <a:srgbClr val="FFFFFF">
                <a:alpha val="4509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2"/>
            <p:cNvSpPr/>
            <p:nvPr/>
          </p:nvSpPr>
          <p:spPr>
            <a:xfrm>
              <a:off x="5290400" y="852125"/>
              <a:ext cx="669100" cy="448425"/>
            </a:xfrm>
            <a:custGeom>
              <a:avLst/>
              <a:gdLst/>
              <a:ahLst/>
              <a:cxnLst/>
              <a:rect l="l" t="t" r="r" b="b"/>
              <a:pathLst>
                <a:path w="26764" h="17937" extrusionOk="0">
                  <a:moveTo>
                    <a:pt x="9861" y="1"/>
                  </a:moveTo>
                  <a:lnTo>
                    <a:pt x="1" y="7670"/>
                  </a:lnTo>
                  <a:lnTo>
                    <a:pt x="158" y="7722"/>
                  </a:lnTo>
                  <a:lnTo>
                    <a:pt x="158" y="7732"/>
                  </a:lnTo>
                  <a:lnTo>
                    <a:pt x="26763" y="17936"/>
                  </a:lnTo>
                  <a:lnTo>
                    <a:pt x="26763" y="17936"/>
                  </a:lnTo>
                  <a:lnTo>
                    <a:pt x="9965" y="42"/>
                  </a:lnTo>
                  <a:lnTo>
                    <a:pt x="986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2"/>
            <p:cNvSpPr/>
            <p:nvPr/>
          </p:nvSpPr>
          <p:spPr>
            <a:xfrm>
              <a:off x="5290400" y="852125"/>
              <a:ext cx="246525" cy="191750"/>
            </a:xfrm>
            <a:custGeom>
              <a:avLst/>
              <a:gdLst/>
              <a:ahLst/>
              <a:cxnLst/>
              <a:rect l="l" t="t" r="r" b="b"/>
              <a:pathLst>
                <a:path w="9861" h="7670" extrusionOk="0">
                  <a:moveTo>
                    <a:pt x="9861" y="1"/>
                  </a:moveTo>
                  <a:lnTo>
                    <a:pt x="1" y="7670"/>
                  </a:lnTo>
                  <a:lnTo>
                    <a:pt x="1" y="767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2"/>
            <p:cNvSpPr/>
            <p:nvPr/>
          </p:nvSpPr>
          <p:spPr>
            <a:xfrm>
              <a:off x="4013600" y="1916100"/>
              <a:ext cx="903050" cy="681600"/>
            </a:xfrm>
            <a:custGeom>
              <a:avLst/>
              <a:gdLst/>
              <a:ahLst/>
              <a:cxnLst/>
              <a:rect l="l" t="t" r="r" b="b"/>
              <a:pathLst>
                <a:path w="36122" h="27264" extrusionOk="0">
                  <a:moveTo>
                    <a:pt x="1" y="1"/>
                  </a:moveTo>
                  <a:lnTo>
                    <a:pt x="3746" y="4852"/>
                  </a:lnTo>
                  <a:lnTo>
                    <a:pt x="21014" y="27263"/>
                  </a:lnTo>
                  <a:lnTo>
                    <a:pt x="36122" y="10685"/>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2"/>
            <p:cNvSpPr/>
            <p:nvPr/>
          </p:nvSpPr>
          <p:spPr>
            <a:xfrm>
              <a:off x="4007875" y="1047500"/>
              <a:ext cx="1277100" cy="1128675"/>
            </a:xfrm>
            <a:custGeom>
              <a:avLst/>
              <a:gdLst/>
              <a:ahLst/>
              <a:cxnLst/>
              <a:rect l="l" t="t" r="r" b="b"/>
              <a:pathLst>
                <a:path w="51084" h="45147" extrusionOk="0">
                  <a:moveTo>
                    <a:pt x="51083" y="1"/>
                  </a:moveTo>
                  <a:lnTo>
                    <a:pt x="10" y="34296"/>
                  </a:lnTo>
                  <a:lnTo>
                    <a:pt x="0" y="34337"/>
                  </a:lnTo>
                  <a:lnTo>
                    <a:pt x="36539" y="45147"/>
                  </a:lnTo>
                  <a:lnTo>
                    <a:pt x="5108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2"/>
            <p:cNvSpPr/>
            <p:nvPr/>
          </p:nvSpPr>
          <p:spPr>
            <a:xfrm>
              <a:off x="4929675" y="1045425"/>
              <a:ext cx="1040775" cy="1131025"/>
            </a:xfrm>
            <a:custGeom>
              <a:avLst/>
              <a:gdLst/>
              <a:ahLst/>
              <a:cxnLst/>
              <a:rect l="l" t="t" r="r" b="b"/>
              <a:pathLst>
                <a:path w="41631" h="45241" extrusionOk="0">
                  <a:moveTo>
                    <a:pt x="14587" y="0"/>
                  </a:moveTo>
                  <a:lnTo>
                    <a:pt x="1" y="45240"/>
                  </a:lnTo>
                  <a:lnTo>
                    <a:pt x="41631" y="10674"/>
                  </a:lnTo>
                  <a:lnTo>
                    <a:pt x="41192" y="10204"/>
                  </a:lnTo>
                  <a:lnTo>
                    <a:pt x="1458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2"/>
            <p:cNvSpPr/>
            <p:nvPr/>
          </p:nvSpPr>
          <p:spPr>
            <a:xfrm>
              <a:off x="4545450" y="2187900"/>
              <a:ext cx="829250" cy="755675"/>
            </a:xfrm>
            <a:custGeom>
              <a:avLst/>
              <a:gdLst/>
              <a:ahLst/>
              <a:cxnLst/>
              <a:rect l="l" t="t" r="r" b="b"/>
              <a:pathLst>
                <a:path w="33170" h="30227" extrusionOk="0">
                  <a:moveTo>
                    <a:pt x="15108" y="1"/>
                  </a:moveTo>
                  <a:lnTo>
                    <a:pt x="0" y="16590"/>
                  </a:lnTo>
                  <a:lnTo>
                    <a:pt x="33169" y="30226"/>
                  </a:lnTo>
                  <a:lnTo>
                    <a:pt x="33169" y="30226"/>
                  </a:lnTo>
                  <a:lnTo>
                    <a:pt x="21389" y="10507"/>
                  </a:lnTo>
                  <a:lnTo>
                    <a:pt x="1510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2"/>
            <p:cNvSpPr/>
            <p:nvPr/>
          </p:nvSpPr>
          <p:spPr>
            <a:xfrm>
              <a:off x="5978250" y="1318775"/>
              <a:ext cx="350075" cy="664900"/>
            </a:xfrm>
            <a:custGeom>
              <a:avLst/>
              <a:gdLst/>
              <a:ahLst/>
              <a:cxnLst/>
              <a:rect l="l" t="t" r="r" b="b"/>
              <a:pathLst>
                <a:path w="14003" h="26596" extrusionOk="0">
                  <a:moveTo>
                    <a:pt x="1" y="1"/>
                  </a:moveTo>
                  <a:lnTo>
                    <a:pt x="3694" y="26596"/>
                  </a:lnTo>
                  <a:lnTo>
                    <a:pt x="14002" y="11509"/>
                  </a:lnTo>
                  <a:lnTo>
                    <a:pt x="13950" y="11383"/>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2"/>
            <p:cNvSpPr/>
            <p:nvPr/>
          </p:nvSpPr>
          <p:spPr>
            <a:xfrm>
              <a:off x="4931250" y="2185300"/>
              <a:ext cx="710800" cy="756975"/>
            </a:xfrm>
            <a:custGeom>
              <a:avLst/>
              <a:gdLst/>
              <a:ahLst/>
              <a:cxnLst/>
              <a:rect l="l" t="t" r="r" b="b"/>
              <a:pathLst>
                <a:path w="28432" h="30279" extrusionOk="0">
                  <a:moveTo>
                    <a:pt x="0" y="0"/>
                  </a:moveTo>
                  <a:lnTo>
                    <a:pt x="18092" y="30279"/>
                  </a:lnTo>
                  <a:lnTo>
                    <a:pt x="28431" y="365"/>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2"/>
            <p:cNvSpPr/>
            <p:nvPr/>
          </p:nvSpPr>
          <p:spPr>
            <a:xfrm>
              <a:off x="5391600" y="2197550"/>
              <a:ext cx="451300" cy="746300"/>
            </a:xfrm>
            <a:custGeom>
              <a:avLst/>
              <a:gdLst/>
              <a:ahLst/>
              <a:cxnLst/>
              <a:rect l="l" t="t" r="r" b="b"/>
              <a:pathLst>
                <a:path w="18052" h="29852" extrusionOk="0">
                  <a:moveTo>
                    <a:pt x="10320" y="0"/>
                  </a:moveTo>
                  <a:lnTo>
                    <a:pt x="1" y="29851"/>
                  </a:lnTo>
                  <a:lnTo>
                    <a:pt x="18030" y="29851"/>
                  </a:lnTo>
                  <a:lnTo>
                    <a:pt x="18051" y="29840"/>
                  </a:lnTo>
                  <a:lnTo>
                    <a:pt x="1032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2"/>
            <p:cNvSpPr/>
            <p:nvPr/>
          </p:nvSpPr>
          <p:spPr>
            <a:xfrm>
              <a:off x="5649600" y="2193125"/>
              <a:ext cx="592900" cy="750450"/>
            </a:xfrm>
            <a:custGeom>
              <a:avLst/>
              <a:gdLst/>
              <a:ahLst/>
              <a:cxnLst/>
              <a:rect l="l" t="t" r="r" b="b"/>
              <a:pathLst>
                <a:path w="23716" h="30018" extrusionOk="0">
                  <a:moveTo>
                    <a:pt x="52" y="0"/>
                  </a:moveTo>
                  <a:lnTo>
                    <a:pt x="0" y="177"/>
                  </a:lnTo>
                  <a:lnTo>
                    <a:pt x="7731" y="30017"/>
                  </a:lnTo>
                  <a:lnTo>
                    <a:pt x="23715" y="18489"/>
                  </a:lnTo>
                  <a:lnTo>
                    <a:pt x="5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2"/>
            <p:cNvSpPr/>
            <p:nvPr/>
          </p:nvSpPr>
          <p:spPr>
            <a:xfrm>
              <a:off x="6070600" y="1606475"/>
              <a:ext cx="432475" cy="441650"/>
            </a:xfrm>
            <a:custGeom>
              <a:avLst/>
              <a:gdLst/>
              <a:ahLst/>
              <a:cxnLst/>
              <a:rect l="l" t="t" r="r" b="b"/>
              <a:pathLst>
                <a:path w="17299" h="17666" extrusionOk="0">
                  <a:moveTo>
                    <a:pt x="10308" y="1"/>
                  </a:moveTo>
                  <a:lnTo>
                    <a:pt x="0" y="15088"/>
                  </a:lnTo>
                  <a:lnTo>
                    <a:pt x="17299" y="17665"/>
                  </a:lnTo>
                  <a:lnTo>
                    <a:pt x="17299" y="17665"/>
                  </a:lnTo>
                  <a:lnTo>
                    <a:pt x="1030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2"/>
            <p:cNvSpPr/>
            <p:nvPr/>
          </p:nvSpPr>
          <p:spPr>
            <a:xfrm>
              <a:off x="5649075" y="1315125"/>
              <a:ext cx="421525" cy="872800"/>
            </a:xfrm>
            <a:custGeom>
              <a:avLst/>
              <a:gdLst/>
              <a:ahLst/>
              <a:cxnLst/>
              <a:rect l="l" t="t" r="r" b="b"/>
              <a:pathLst>
                <a:path w="16861" h="34912" extrusionOk="0">
                  <a:moveTo>
                    <a:pt x="12980" y="1"/>
                  </a:moveTo>
                  <a:lnTo>
                    <a:pt x="0" y="34859"/>
                  </a:lnTo>
                  <a:lnTo>
                    <a:pt x="167" y="34859"/>
                  </a:lnTo>
                  <a:lnTo>
                    <a:pt x="146" y="34912"/>
                  </a:lnTo>
                  <a:lnTo>
                    <a:pt x="16861" y="26742"/>
                  </a:lnTo>
                  <a:lnTo>
                    <a:pt x="13168" y="147"/>
                  </a:lnTo>
                  <a:lnTo>
                    <a:pt x="1298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2"/>
            <p:cNvSpPr/>
            <p:nvPr/>
          </p:nvSpPr>
          <p:spPr>
            <a:xfrm>
              <a:off x="4929400" y="1312250"/>
              <a:ext cx="1044175" cy="874350"/>
            </a:xfrm>
            <a:custGeom>
              <a:avLst/>
              <a:gdLst/>
              <a:ahLst/>
              <a:cxnLst/>
              <a:rect l="l" t="t" r="r" b="b"/>
              <a:pathLst>
                <a:path w="41767" h="34974" extrusionOk="0">
                  <a:moveTo>
                    <a:pt x="41642" y="1"/>
                  </a:moveTo>
                  <a:lnTo>
                    <a:pt x="12" y="34567"/>
                  </a:lnTo>
                  <a:lnTo>
                    <a:pt x="1" y="34598"/>
                  </a:lnTo>
                  <a:lnTo>
                    <a:pt x="28787" y="34974"/>
                  </a:lnTo>
                  <a:lnTo>
                    <a:pt x="41767" y="116"/>
                  </a:lnTo>
                  <a:lnTo>
                    <a:pt x="41683" y="42"/>
                  </a:lnTo>
                  <a:lnTo>
                    <a:pt x="4164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2"/>
            <p:cNvSpPr/>
            <p:nvPr/>
          </p:nvSpPr>
          <p:spPr>
            <a:xfrm>
              <a:off x="5650875" y="1983650"/>
              <a:ext cx="595025" cy="671700"/>
            </a:xfrm>
            <a:custGeom>
              <a:avLst/>
              <a:gdLst/>
              <a:ahLst/>
              <a:cxnLst/>
              <a:rect l="l" t="t" r="r" b="b"/>
              <a:pathLst>
                <a:path w="23801" h="26868" extrusionOk="0">
                  <a:moveTo>
                    <a:pt x="16789" y="1"/>
                  </a:moveTo>
                  <a:lnTo>
                    <a:pt x="74" y="8171"/>
                  </a:lnTo>
                  <a:lnTo>
                    <a:pt x="1" y="8379"/>
                  </a:lnTo>
                  <a:lnTo>
                    <a:pt x="23664" y="26868"/>
                  </a:lnTo>
                  <a:lnTo>
                    <a:pt x="23675" y="26868"/>
                  </a:lnTo>
                  <a:lnTo>
                    <a:pt x="23800" y="26565"/>
                  </a:lnTo>
                  <a:lnTo>
                    <a:pt x="1678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2"/>
            <p:cNvSpPr/>
            <p:nvPr/>
          </p:nvSpPr>
          <p:spPr>
            <a:xfrm>
              <a:off x="6070600" y="1983650"/>
              <a:ext cx="433000" cy="664125"/>
            </a:xfrm>
            <a:custGeom>
              <a:avLst/>
              <a:gdLst/>
              <a:ahLst/>
              <a:cxnLst/>
              <a:rect l="l" t="t" r="r" b="b"/>
              <a:pathLst>
                <a:path w="17320" h="26565" extrusionOk="0">
                  <a:moveTo>
                    <a:pt x="0" y="1"/>
                  </a:moveTo>
                  <a:lnTo>
                    <a:pt x="7011" y="26565"/>
                  </a:lnTo>
                  <a:lnTo>
                    <a:pt x="17320" y="2630"/>
                  </a:lnTo>
                  <a:lnTo>
                    <a:pt x="17299" y="2578"/>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2"/>
            <p:cNvSpPr/>
            <p:nvPr/>
          </p:nvSpPr>
          <p:spPr>
            <a:xfrm>
              <a:off x="2437350" y="3367150"/>
              <a:ext cx="1416375" cy="419975"/>
            </a:xfrm>
            <a:custGeom>
              <a:avLst/>
              <a:gdLst/>
              <a:ahLst/>
              <a:cxnLst/>
              <a:rect l="l" t="t" r="r" b="b"/>
              <a:pathLst>
                <a:path w="56655" h="16799" extrusionOk="0">
                  <a:moveTo>
                    <a:pt x="136" y="0"/>
                  </a:moveTo>
                  <a:cubicBezTo>
                    <a:pt x="115" y="116"/>
                    <a:pt x="63" y="220"/>
                    <a:pt x="0" y="313"/>
                  </a:cubicBezTo>
                  <a:lnTo>
                    <a:pt x="13919" y="16799"/>
                  </a:lnTo>
                  <a:lnTo>
                    <a:pt x="56655" y="6031"/>
                  </a:lnTo>
                  <a:lnTo>
                    <a:pt x="56571" y="5906"/>
                  </a:lnTo>
                  <a:lnTo>
                    <a:pt x="13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2"/>
            <p:cNvSpPr/>
            <p:nvPr/>
          </p:nvSpPr>
          <p:spPr>
            <a:xfrm>
              <a:off x="1710125" y="3372125"/>
              <a:ext cx="693325" cy="509425"/>
            </a:xfrm>
            <a:custGeom>
              <a:avLst/>
              <a:gdLst/>
              <a:ahLst/>
              <a:cxnLst/>
              <a:rect l="l" t="t" r="r" b="b"/>
              <a:pathLst>
                <a:path w="27733" h="20377" extrusionOk="0">
                  <a:moveTo>
                    <a:pt x="27503" y="0"/>
                  </a:moveTo>
                  <a:lnTo>
                    <a:pt x="14211" y="1387"/>
                  </a:lnTo>
                  <a:lnTo>
                    <a:pt x="0" y="2859"/>
                  </a:lnTo>
                  <a:lnTo>
                    <a:pt x="6928" y="20376"/>
                  </a:lnTo>
                  <a:lnTo>
                    <a:pt x="15286" y="12312"/>
                  </a:lnTo>
                  <a:lnTo>
                    <a:pt x="27733" y="292"/>
                  </a:lnTo>
                  <a:cubicBezTo>
                    <a:pt x="27639" y="209"/>
                    <a:pt x="27566" y="114"/>
                    <a:pt x="27503"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2"/>
            <p:cNvSpPr/>
            <p:nvPr/>
          </p:nvSpPr>
          <p:spPr>
            <a:xfrm>
              <a:off x="1890100" y="3380700"/>
              <a:ext cx="882975" cy="505550"/>
            </a:xfrm>
            <a:custGeom>
              <a:avLst/>
              <a:gdLst/>
              <a:ahLst/>
              <a:cxnLst/>
              <a:rect l="l" t="t" r="r" b="b"/>
              <a:pathLst>
                <a:path w="35319" h="20222" extrusionOk="0">
                  <a:moveTo>
                    <a:pt x="21651" y="1"/>
                  </a:moveTo>
                  <a:cubicBezTo>
                    <a:pt x="21515" y="84"/>
                    <a:pt x="21338" y="147"/>
                    <a:pt x="21129" y="147"/>
                  </a:cubicBezTo>
                  <a:cubicBezTo>
                    <a:pt x="21025" y="147"/>
                    <a:pt x="20930" y="126"/>
                    <a:pt x="20847" y="105"/>
                  </a:cubicBezTo>
                  <a:lnTo>
                    <a:pt x="10904" y="9704"/>
                  </a:lnTo>
                  <a:lnTo>
                    <a:pt x="1" y="20221"/>
                  </a:lnTo>
                  <a:lnTo>
                    <a:pt x="1" y="20221"/>
                  </a:lnTo>
                  <a:lnTo>
                    <a:pt x="35319" y="16184"/>
                  </a:lnTo>
                  <a:lnTo>
                    <a:pt x="2165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2"/>
            <p:cNvSpPr/>
            <p:nvPr/>
          </p:nvSpPr>
          <p:spPr>
            <a:xfrm>
              <a:off x="2785300" y="3517925"/>
              <a:ext cx="1071300" cy="546725"/>
            </a:xfrm>
            <a:custGeom>
              <a:avLst/>
              <a:gdLst/>
              <a:ahLst/>
              <a:cxnLst/>
              <a:rect l="l" t="t" r="r" b="b"/>
              <a:pathLst>
                <a:path w="42852" h="21869" extrusionOk="0">
                  <a:moveTo>
                    <a:pt x="42737" y="0"/>
                  </a:moveTo>
                  <a:lnTo>
                    <a:pt x="1" y="10768"/>
                  </a:lnTo>
                  <a:lnTo>
                    <a:pt x="147" y="10945"/>
                  </a:lnTo>
                  <a:lnTo>
                    <a:pt x="126" y="10945"/>
                  </a:lnTo>
                  <a:lnTo>
                    <a:pt x="24874" y="21869"/>
                  </a:lnTo>
                  <a:lnTo>
                    <a:pt x="25636" y="21723"/>
                  </a:lnTo>
                  <a:lnTo>
                    <a:pt x="25646" y="21775"/>
                  </a:lnTo>
                  <a:lnTo>
                    <a:pt x="42852" y="178"/>
                  </a:lnTo>
                  <a:lnTo>
                    <a:pt x="4273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2"/>
            <p:cNvSpPr/>
            <p:nvPr/>
          </p:nvSpPr>
          <p:spPr>
            <a:xfrm>
              <a:off x="1901050" y="3792600"/>
              <a:ext cx="878025" cy="427000"/>
            </a:xfrm>
            <a:custGeom>
              <a:avLst/>
              <a:gdLst/>
              <a:ahLst/>
              <a:cxnLst/>
              <a:rect l="l" t="t" r="r" b="b"/>
              <a:pathLst>
                <a:path w="35121" h="17080" extrusionOk="0">
                  <a:moveTo>
                    <a:pt x="35120" y="0"/>
                  </a:moveTo>
                  <a:lnTo>
                    <a:pt x="1" y="4027"/>
                  </a:lnTo>
                  <a:lnTo>
                    <a:pt x="27723" y="17079"/>
                  </a:lnTo>
                  <a:lnTo>
                    <a:pt x="27838" y="17059"/>
                  </a:lnTo>
                  <a:lnTo>
                    <a:pt x="3512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2"/>
            <p:cNvSpPr/>
            <p:nvPr/>
          </p:nvSpPr>
          <p:spPr>
            <a:xfrm>
              <a:off x="2596975" y="3791550"/>
              <a:ext cx="810200" cy="427525"/>
            </a:xfrm>
            <a:custGeom>
              <a:avLst/>
              <a:gdLst/>
              <a:ahLst/>
              <a:cxnLst/>
              <a:rect l="l" t="t" r="r" b="b"/>
              <a:pathLst>
                <a:path w="32408" h="17101" extrusionOk="0">
                  <a:moveTo>
                    <a:pt x="7659" y="0"/>
                  </a:moveTo>
                  <a:lnTo>
                    <a:pt x="7378" y="31"/>
                  </a:lnTo>
                  <a:lnTo>
                    <a:pt x="7283" y="42"/>
                  </a:lnTo>
                  <a:lnTo>
                    <a:pt x="1" y="17101"/>
                  </a:lnTo>
                  <a:lnTo>
                    <a:pt x="32407" y="10924"/>
                  </a:lnTo>
                  <a:lnTo>
                    <a:pt x="765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2"/>
            <p:cNvSpPr/>
            <p:nvPr/>
          </p:nvSpPr>
          <p:spPr>
            <a:xfrm>
              <a:off x="4542075" y="2609950"/>
              <a:ext cx="819050" cy="410050"/>
            </a:xfrm>
            <a:custGeom>
              <a:avLst/>
              <a:gdLst/>
              <a:ahLst/>
              <a:cxnLst/>
              <a:rect l="l" t="t" r="r" b="b"/>
              <a:pathLst>
                <a:path w="32762" h="16402" extrusionOk="0">
                  <a:moveTo>
                    <a:pt x="0" y="0"/>
                  </a:moveTo>
                  <a:lnTo>
                    <a:pt x="9850" y="16402"/>
                  </a:lnTo>
                  <a:lnTo>
                    <a:pt x="9912" y="16370"/>
                  </a:lnTo>
                  <a:lnTo>
                    <a:pt x="9975" y="16360"/>
                  </a:lnTo>
                  <a:lnTo>
                    <a:pt x="32762" y="13469"/>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2"/>
            <p:cNvSpPr/>
            <p:nvPr/>
          </p:nvSpPr>
          <p:spPr>
            <a:xfrm>
              <a:off x="3881350" y="2608900"/>
              <a:ext cx="906975" cy="887650"/>
            </a:xfrm>
            <a:custGeom>
              <a:avLst/>
              <a:gdLst/>
              <a:ahLst/>
              <a:cxnLst/>
              <a:rect l="l" t="t" r="r" b="b"/>
              <a:pathLst>
                <a:path w="36279" h="35506" extrusionOk="0">
                  <a:moveTo>
                    <a:pt x="26346" y="0"/>
                  </a:moveTo>
                  <a:lnTo>
                    <a:pt x="1" y="35505"/>
                  </a:lnTo>
                  <a:lnTo>
                    <a:pt x="36279" y="16444"/>
                  </a:lnTo>
                  <a:lnTo>
                    <a:pt x="26429" y="42"/>
                  </a:lnTo>
                  <a:lnTo>
                    <a:pt x="2634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2"/>
            <p:cNvSpPr/>
            <p:nvPr/>
          </p:nvSpPr>
          <p:spPr>
            <a:xfrm>
              <a:off x="3426450" y="3522350"/>
              <a:ext cx="515450" cy="641700"/>
            </a:xfrm>
            <a:custGeom>
              <a:avLst/>
              <a:gdLst/>
              <a:ahLst/>
              <a:cxnLst/>
              <a:rect l="l" t="t" r="r" b="b"/>
              <a:pathLst>
                <a:path w="20618" h="25668" extrusionOk="0">
                  <a:moveTo>
                    <a:pt x="17206" y="1"/>
                  </a:moveTo>
                  <a:lnTo>
                    <a:pt x="0" y="21598"/>
                  </a:lnTo>
                  <a:lnTo>
                    <a:pt x="95" y="21984"/>
                  </a:lnTo>
                  <a:lnTo>
                    <a:pt x="20617" y="25667"/>
                  </a:lnTo>
                  <a:lnTo>
                    <a:pt x="17508" y="481"/>
                  </a:lnTo>
                  <a:lnTo>
                    <a:pt x="1720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2"/>
            <p:cNvSpPr/>
            <p:nvPr/>
          </p:nvSpPr>
          <p:spPr>
            <a:xfrm>
              <a:off x="3428800" y="4071925"/>
              <a:ext cx="513100" cy="392350"/>
            </a:xfrm>
            <a:custGeom>
              <a:avLst/>
              <a:gdLst/>
              <a:ahLst/>
              <a:cxnLst/>
              <a:rect l="l" t="t" r="r" b="b"/>
              <a:pathLst>
                <a:path w="20524" h="15694" extrusionOk="0">
                  <a:moveTo>
                    <a:pt x="1" y="1"/>
                  </a:moveTo>
                  <a:lnTo>
                    <a:pt x="3871" y="15693"/>
                  </a:lnTo>
                  <a:lnTo>
                    <a:pt x="20523" y="3684"/>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2"/>
            <p:cNvSpPr/>
            <p:nvPr/>
          </p:nvSpPr>
          <p:spPr>
            <a:xfrm>
              <a:off x="3525575" y="4164025"/>
              <a:ext cx="513100" cy="406925"/>
            </a:xfrm>
            <a:custGeom>
              <a:avLst/>
              <a:gdLst/>
              <a:ahLst/>
              <a:cxnLst/>
              <a:rect l="l" t="t" r="r" b="b"/>
              <a:pathLst>
                <a:path w="20524" h="16277" extrusionOk="0">
                  <a:moveTo>
                    <a:pt x="16652" y="0"/>
                  </a:moveTo>
                  <a:lnTo>
                    <a:pt x="0" y="12009"/>
                  </a:lnTo>
                  <a:lnTo>
                    <a:pt x="53" y="12208"/>
                  </a:lnTo>
                  <a:lnTo>
                    <a:pt x="53" y="12270"/>
                  </a:lnTo>
                  <a:lnTo>
                    <a:pt x="20273" y="16277"/>
                  </a:lnTo>
                  <a:lnTo>
                    <a:pt x="20419" y="16173"/>
                  </a:lnTo>
                  <a:lnTo>
                    <a:pt x="20523" y="15630"/>
                  </a:lnTo>
                  <a:lnTo>
                    <a:pt x="1665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2"/>
            <p:cNvSpPr/>
            <p:nvPr/>
          </p:nvSpPr>
          <p:spPr>
            <a:xfrm>
              <a:off x="3864125" y="3534350"/>
              <a:ext cx="289050" cy="629700"/>
            </a:xfrm>
            <a:custGeom>
              <a:avLst/>
              <a:gdLst/>
              <a:ahLst/>
              <a:cxnLst/>
              <a:rect l="l" t="t" r="r" b="b"/>
              <a:pathLst>
                <a:path w="11562" h="25188" extrusionOk="0">
                  <a:moveTo>
                    <a:pt x="1" y="1"/>
                  </a:moveTo>
                  <a:lnTo>
                    <a:pt x="3110" y="25187"/>
                  </a:lnTo>
                  <a:lnTo>
                    <a:pt x="11510" y="18416"/>
                  </a:lnTo>
                  <a:lnTo>
                    <a:pt x="11561" y="18165"/>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2"/>
            <p:cNvSpPr/>
            <p:nvPr/>
          </p:nvSpPr>
          <p:spPr>
            <a:xfrm>
              <a:off x="3941875" y="3994725"/>
              <a:ext cx="210000" cy="560050"/>
            </a:xfrm>
            <a:custGeom>
              <a:avLst/>
              <a:gdLst/>
              <a:ahLst/>
              <a:cxnLst/>
              <a:rect l="l" t="t" r="r" b="b"/>
              <a:pathLst>
                <a:path w="8400" h="22402" extrusionOk="0">
                  <a:moveTo>
                    <a:pt x="8400" y="1"/>
                  </a:moveTo>
                  <a:lnTo>
                    <a:pt x="0" y="6772"/>
                  </a:lnTo>
                  <a:lnTo>
                    <a:pt x="3871" y="22402"/>
                  </a:lnTo>
                  <a:lnTo>
                    <a:pt x="840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2"/>
            <p:cNvSpPr/>
            <p:nvPr/>
          </p:nvSpPr>
          <p:spPr>
            <a:xfrm>
              <a:off x="3526875" y="4470775"/>
              <a:ext cx="505525" cy="469250"/>
            </a:xfrm>
            <a:custGeom>
              <a:avLst/>
              <a:gdLst/>
              <a:ahLst/>
              <a:cxnLst/>
              <a:rect l="l" t="t" r="r" b="b"/>
              <a:pathLst>
                <a:path w="20221" h="18770" extrusionOk="0">
                  <a:moveTo>
                    <a:pt x="1" y="0"/>
                  </a:moveTo>
                  <a:lnTo>
                    <a:pt x="1" y="18770"/>
                  </a:lnTo>
                  <a:lnTo>
                    <a:pt x="20221" y="4007"/>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2"/>
            <p:cNvSpPr/>
            <p:nvPr/>
          </p:nvSpPr>
          <p:spPr>
            <a:xfrm>
              <a:off x="1109425" y="283500"/>
              <a:ext cx="5411650" cy="4688350"/>
            </a:xfrm>
            <a:custGeom>
              <a:avLst/>
              <a:gdLst/>
              <a:ahLst/>
              <a:cxnLst/>
              <a:rect l="l" t="t" r="r" b="b"/>
              <a:pathLst>
                <a:path w="216466" h="187534" extrusionOk="0">
                  <a:moveTo>
                    <a:pt x="100694" y="679"/>
                  </a:moveTo>
                  <a:lnTo>
                    <a:pt x="120905" y="7044"/>
                  </a:lnTo>
                  <a:lnTo>
                    <a:pt x="134489" y="7429"/>
                  </a:lnTo>
                  <a:lnTo>
                    <a:pt x="149451" y="11164"/>
                  </a:lnTo>
                  <a:lnTo>
                    <a:pt x="177204" y="22787"/>
                  </a:lnTo>
                  <a:lnTo>
                    <a:pt x="194482" y="41192"/>
                  </a:lnTo>
                  <a:lnTo>
                    <a:pt x="208703" y="52794"/>
                  </a:lnTo>
                  <a:lnTo>
                    <a:pt x="215767" y="70636"/>
                  </a:lnTo>
                  <a:lnTo>
                    <a:pt x="205333" y="94874"/>
                  </a:lnTo>
                  <a:lnTo>
                    <a:pt x="189317" y="106413"/>
                  </a:lnTo>
                  <a:lnTo>
                    <a:pt x="170965" y="106413"/>
                  </a:lnTo>
                  <a:lnTo>
                    <a:pt x="147281" y="109418"/>
                  </a:lnTo>
                  <a:lnTo>
                    <a:pt x="147218" y="109428"/>
                  </a:lnTo>
                  <a:lnTo>
                    <a:pt x="109949" y="129001"/>
                  </a:lnTo>
                  <a:lnTo>
                    <a:pt x="109636" y="129168"/>
                  </a:lnTo>
                  <a:lnTo>
                    <a:pt x="121749" y="148199"/>
                  </a:lnTo>
                  <a:lnTo>
                    <a:pt x="117065" y="171394"/>
                  </a:lnTo>
                  <a:lnTo>
                    <a:pt x="96699" y="186261"/>
                  </a:lnTo>
                  <a:lnTo>
                    <a:pt x="96699" y="167429"/>
                  </a:lnTo>
                  <a:lnTo>
                    <a:pt x="92671" y="151100"/>
                  </a:lnTo>
                  <a:lnTo>
                    <a:pt x="59388" y="157443"/>
                  </a:lnTo>
                  <a:lnTo>
                    <a:pt x="31030" y="144088"/>
                  </a:lnTo>
                  <a:lnTo>
                    <a:pt x="23882" y="126038"/>
                  </a:lnTo>
                  <a:lnTo>
                    <a:pt x="9954" y="120019"/>
                  </a:lnTo>
                  <a:lnTo>
                    <a:pt x="2139" y="104389"/>
                  </a:lnTo>
                  <a:lnTo>
                    <a:pt x="647" y="84179"/>
                  </a:lnTo>
                  <a:lnTo>
                    <a:pt x="647" y="66984"/>
                  </a:lnTo>
                  <a:lnTo>
                    <a:pt x="13355" y="49790"/>
                  </a:lnTo>
                  <a:lnTo>
                    <a:pt x="25354" y="35162"/>
                  </a:lnTo>
                  <a:lnTo>
                    <a:pt x="39231" y="25041"/>
                  </a:lnTo>
                  <a:lnTo>
                    <a:pt x="47160" y="15996"/>
                  </a:lnTo>
                  <a:lnTo>
                    <a:pt x="56456" y="8922"/>
                  </a:lnTo>
                  <a:lnTo>
                    <a:pt x="78920" y="7054"/>
                  </a:lnTo>
                  <a:lnTo>
                    <a:pt x="100694" y="679"/>
                  </a:lnTo>
                  <a:close/>
                  <a:moveTo>
                    <a:pt x="100705" y="0"/>
                  </a:moveTo>
                  <a:lnTo>
                    <a:pt x="78836" y="6407"/>
                  </a:lnTo>
                  <a:lnTo>
                    <a:pt x="56310" y="8285"/>
                  </a:lnTo>
                  <a:lnTo>
                    <a:pt x="56216" y="8296"/>
                  </a:lnTo>
                  <a:lnTo>
                    <a:pt x="46743" y="15495"/>
                  </a:lnTo>
                  <a:lnTo>
                    <a:pt x="38823" y="24540"/>
                  </a:lnTo>
                  <a:lnTo>
                    <a:pt x="24947" y="34661"/>
                  </a:lnTo>
                  <a:lnTo>
                    <a:pt x="12844" y="49393"/>
                  </a:lnTo>
                  <a:lnTo>
                    <a:pt x="0" y="66775"/>
                  </a:lnTo>
                  <a:lnTo>
                    <a:pt x="0" y="84200"/>
                  </a:lnTo>
                  <a:lnTo>
                    <a:pt x="1503" y="104503"/>
                  </a:lnTo>
                  <a:lnTo>
                    <a:pt x="9484" y="120519"/>
                  </a:lnTo>
                  <a:lnTo>
                    <a:pt x="23382" y="126529"/>
                  </a:lnTo>
                  <a:lnTo>
                    <a:pt x="30518" y="144568"/>
                  </a:lnTo>
                  <a:lnTo>
                    <a:pt x="59305" y="158122"/>
                  </a:lnTo>
                  <a:lnTo>
                    <a:pt x="92191" y="151851"/>
                  </a:lnTo>
                  <a:lnTo>
                    <a:pt x="96052" y="167471"/>
                  </a:lnTo>
                  <a:lnTo>
                    <a:pt x="96052" y="187534"/>
                  </a:lnTo>
                  <a:lnTo>
                    <a:pt x="117545" y="171842"/>
                  </a:lnTo>
                  <a:lnTo>
                    <a:pt x="117649" y="171769"/>
                  </a:lnTo>
                  <a:lnTo>
                    <a:pt x="122438" y="148074"/>
                  </a:lnTo>
                  <a:lnTo>
                    <a:pt x="110565" y="129409"/>
                  </a:lnTo>
                  <a:lnTo>
                    <a:pt x="147416" y="110054"/>
                  </a:lnTo>
                  <a:lnTo>
                    <a:pt x="171007" y="107060"/>
                  </a:lnTo>
                  <a:lnTo>
                    <a:pt x="189526" y="107060"/>
                  </a:lnTo>
                  <a:lnTo>
                    <a:pt x="205781" y="95343"/>
                  </a:lnTo>
                  <a:lnTo>
                    <a:pt x="205855" y="95291"/>
                  </a:lnTo>
                  <a:lnTo>
                    <a:pt x="216414" y="70772"/>
                  </a:lnTo>
                  <a:lnTo>
                    <a:pt x="216465" y="70647"/>
                  </a:lnTo>
                  <a:lnTo>
                    <a:pt x="209245" y="52398"/>
                  </a:lnTo>
                  <a:lnTo>
                    <a:pt x="194920" y="40723"/>
                  </a:lnTo>
                  <a:lnTo>
                    <a:pt x="177632" y="22297"/>
                  </a:lnTo>
                  <a:lnTo>
                    <a:pt x="177580" y="22245"/>
                  </a:lnTo>
                  <a:lnTo>
                    <a:pt x="149649" y="10549"/>
                  </a:lnTo>
                  <a:lnTo>
                    <a:pt x="134614" y="6793"/>
                  </a:lnTo>
                  <a:lnTo>
                    <a:pt x="121051" y="6407"/>
                  </a:lnTo>
                  <a:lnTo>
                    <a:pt x="10070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2"/>
            <p:cNvSpPr/>
            <p:nvPr/>
          </p:nvSpPr>
          <p:spPr>
            <a:xfrm>
              <a:off x="1429450" y="1148725"/>
              <a:ext cx="483900" cy="473950"/>
            </a:xfrm>
            <a:custGeom>
              <a:avLst/>
              <a:gdLst/>
              <a:ahLst/>
              <a:cxnLst/>
              <a:rect l="l" t="t" r="r" b="b"/>
              <a:pathLst>
                <a:path w="19356" h="18958" extrusionOk="0">
                  <a:moveTo>
                    <a:pt x="12282" y="636"/>
                  </a:moveTo>
                  <a:lnTo>
                    <a:pt x="18844" y="18519"/>
                  </a:lnTo>
                  <a:lnTo>
                    <a:pt x="18844" y="18519"/>
                  </a:lnTo>
                  <a:lnTo>
                    <a:pt x="596" y="14878"/>
                  </a:lnTo>
                  <a:lnTo>
                    <a:pt x="12282" y="636"/>
                  </a:lnTo>
                  <a:close/>
                  <a:moveTo>
                    <a:pt x="12386" y="0"/>
                  </a:moveTo>
                  <a:lnTo>
                    <a:pt x="1" y="15087"/>
                  </a:lnTo>
                  <a:lnTo>
                    <a:pt x="19356" y="18958"/>
                  </a:lnTo>
                  <a:lnTo>
                    <a:pt x="1238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2"/>
            <p:cNvSpPr/>
            <p:nvPr/>
          </p:nvSpPr>
          <p:spPr>
            <a:xfrm>
              <a:off x="1732825" y="899600"/>
              <a:ext cx="355025" cy="718900"/>
            </a:xfrm>
            <a:custGeom>
              <a:avLst/>
              <a:gdLst/>
              <a:ahLst/>
              <a:cxnLst/>
              <a:rect l="l" t="t" r="r" b="b"/>
              <a:pathLst>
                <a:path w="14201" h="28756" extrusionOk="0">
                  <a:moveTo>
                    <a:pt x="14012" y="1"/>
                  </a:moveTo>
                  <a:lnTo>
                    <a:pt x="1" y="10226"/>
                  </a:lnTo>
                  <a:lnTo>
                    <a:pt x="6813" y="28756"/>
                  </a:lnTo>
                  <a:lnTo>
                    <a:pt x="7116" y="28651"/>
                  </a:lnTo>
                  <a:lnTo>
                    <a:pt x="386" y="10341"/>
                  </a:lnTo>
                  <a:lnTo>
                    <a:pt x="14200" y="262"/>
                  </a:lnTo>
                  <a:lnTo>
                    <a:pt x="1401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2"/>
            <p:cNvSpPr/>
            <p:nvPr/>
          </p:nvSpPr>
          <p:spPr>
            <a:xfrm>
              <a:off x="1432600" y="1518325"/>
              <a:ext cx="481800" cy="616650"/>
            </a:xfrm>
            <a:custGeom>
              <a:avLst/>
              <a:gdLst/>
              <a:ahLst/>
              <a:cxnLst/>
              <a:rect l="l" t="t" r="r" b="b"/>
              <a:pathLst>
                <a:path w="19272" h="24666" extrusionOk="0">
                  <a:moveTo>
                    <a:pt x="355" y="397"/>
                  </a:moveTo>
                  <a:lnTo>
                    <a:pt x="18676" y="4059"/>
                  </a:lnTo>
                  <a:lnTo>
                    <a:pt x="1816" y="23851"/>
                  </a:lnTo>
                  <a:lnTo>
                    <a:pt x="355" y="397"/>
                  </a:lnTo>
                  <a:close/>
                  <a:moveTo>
                    <a:pt x="0" y="0"/>
                  </a:moveTo>
                  <a:lnTo>
                    <a:pt x="1544" y="24665"/>
                  </a:lnTo>
                  <a:lnTo>
                    <a:pt x="19271" y="3851"/>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2"/>
            <p:cNvSpPr/>
            <p:nvPr/>
          </p:nvSpPr>
          <p:spPr>
            <a:xfrm>
              <a:off x="1466500" y="1609350"/>
              <a:ext cx="662825" cy="585875"/>
            </a:xfrm>
            <a:custGeom>
              <a:avLst/>
              <a:gdLst/>
              <a:ahLst/>
              <a:cxnLst/>
              <a:rect l="l" t="t" r="r" b="b"/>
              <a:pathLst>
                <a:path w="26513" h="23435" extrusionOk="0">
                  <a:moveTo>
                    <a:pt x="17561" y="627"/>
                  </a:moveTo>
                  <a:lnTo>
                    <a:pt x="26022" y="23059"/>
                  </a:lnTo>
                  <a:lnTo>
                    <a:pt x="647" y="20482"/>
                  </a:lnTo>
                  <a:lnTo>
                    <a:pt x="17561" y="627"/>
                  </a:lnTo>
                  <a:close/>
                  <a:moveTo>
                    <a:pt x="17675" y="1"/>
                  </a:moveTo>
                  <a:lnTo>
                    <a:pt x="0" y="20743"/>
                  </a:lnTo>
                  <a:lnTo>
                    <a:pt x="26513" y="23435"/>
                  </a:lnTo>
                  <a:lnTo>
                    <a:pt x="26513" y="23435"/>
                  </a:lnTo>
                  <a:lnTo>
                    <a:pt x="1767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2"/>
            <p:cNvSpPr/>
            <p:nvPr/>
          </p:nvSpPr>
          <p:spPr>
            <a:xfrm>
              <a:off x="1111225" y="1511800"/>
              <a:ext cx="367825" cy="619525"/>
            </a:xfrm>
            <a:custGeom>
              <a:avLst/>
              <a:gdLst/>
              <a:ahLst/>
              <a:cxnLst/>
              <a:rect l="l" t="t" r="r" b="b"/>
              <a:pathLst>
                <a:path w="14713" h="24781" extrusionOk="0">
                  <a:moveTo>
                    <a:pt x="12897" y="908"/>
                  </a:moveTo>
                  <a:lnTo>
                    <a:pt x="14358" y="24258"/>
                  </a:lnTo>
                  <a:lnTo>
                    <a:pt x="492" y="17685"/>
                  </a:lnTo>
                  <a:lnTo>
                    <a:pt x="12897" y="908"/>
                  </a:lnTo>
                  <a:close/>
                  <a:moveTo>
                    <a:pt x="13168" y="1"/>
                  </a:moveTo>
                  <a:lnTo>
                    <a:pt x="1" y="17810"/>
                  </a:lnTo>
                  <a:lnTo>
                    <a:pt x="14712" y="24780"/>
                  </a:lnTo>
                  <a:lnTo>
                    <a:pt x="14712" y="24780"/>
                  </a:lnTo>
                  <a:lnTo>
                    <a:pt x="1316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2"/>
            <p:cNvSpPr/>
            <p:nvPr/>
          </p:nvSpPr>
          <p:spPr>
            <a:xfrm>
              <a:off x="2075050" y="672950"/>
              <a:ext cx="776275" cy="235825"/>
            </a:xfrm>
            <a:custGeom>
              <a:avLst/>
              <a:gdLst/>
              <a:ahLst/>
              <a:cxnLst/>
              <a:rect l="l" t="t" r="r" b="b"/>
              <a:pathLst>
                <a:path w="31051" h="9433" extrusionOk="0">
                  <a:moveTo>
                    <a:pt x="8378" y="355"/>
                  </a:moveTo>
                  <a:lnTo>
                    <a:pt x="29194" y="4299"/>
                  </a:lnTo>
                  <a:lnTo>
                    <a:pt x="835" y="8962"/>
                  </a:lnTo>
                  <a:lnTo>
                    <a:pt x="8378" y="355"/>
                  </a:lnTo>
                  <a:close/>
                  <a:moveTo>
                    <a:pt x="8253" y="0"/>
                  </a:moveTo>
                  <a:lnTo>
                    <a:pt x="0" y="9432"/>
                  </a:lnTo>
                  <a:lnTo>
                    <a:pt x="31051" y="4320"/>
                  </a:lnTo>
                  <a:lnTo>
                    <a:pt x="8347" y="21"/>
                  </a:lnTo>
                  <a:lnTo>
                    <a:pt x="825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2"/>
            <p:cNvSpPr/>
            <p:nvPr/>
          </p:nvSpPr>
          <p:spPr>
            <a:xfrm>
              <a:off x="2263375" y="447825"/>
              <a:ext cx="819575" cy="239225"/>
            </a:xfrm>
            <a:custGeom>
              <a:avLst/>
              <a:gdLst/>
              <a:ahLst/>
              <a:cxnLst/>
              <a:rect l="l" t="t" r="r" b="b"/>
              <a:pathLst>
                <a:path w="32783" h="9569" extrusionOk="0">
                  <a:moveTo>
                    <a:pt x="31072" y="460"/>
                  </a:moveTo>
                  <a:lnTo>
                    <a:pt x="1555" y="8797"/>
                  </a:lnTo>
                  <a:lnTo>
                    <a:pt x="1555" y="8797"/>
                  </a:lnTo>
                  <a:lnTo>
                    <a:pt x="10235" y="2192"/>
                  </a:lnTo>
                  <a:lnTo>
                    <a:pt x="31072" y="460"/>
                  </a:lnTo>
                  <a:close/>
                  <a:moveTo>
                    <a:pt x="32720" y="1"/>
                  </a:moveTo>
                  <a:lnTo>
                    <a:pt x="10163" y="1879"/>
                  </a:lnTo>
                  <a:lnTo>
                    <a:pt x="10121" y="1879"/>
                  </a:lnTo>
                  <a:lnTo>
                    <a:pt x="0" y="9569"/>
                  </a:lnTo>
                  <a:lnTo>
                    <a:pt x="32783" y="314"/>
                  </a:lnTo>
                  <a:lnTo>
                    <a:pt x="3272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2"/>
            <p:cNvSpPr/>
            <p:nvPr/>
          </p:nvSpPr>
          <p:spPr>
            <a:xfrm>
              <a:off x="2265200" y="444450"/>
              <a:ext cx="827150" cy="340675"/>
            </a:xfrm>
            <a:custGeom>
              <a:avLst/>
              <a:gdLst/>
              <a:ahLst/>
              <a:cxnLst/>
              <a:rect l="l" t="t" r="r" b="b"/>
              <a:pathLst>
                <a:path w="33086" h="13627" extrusionOk="0">
                  <a:moveTo>
                    <a:pt x="32240" y="585"/>
                  </a:moveTo>
                  <a:lnTo>
                    <a:pt x="22443" y="13272"/>
                  </a:lnTo>
                  <a:lnTo>
                    <a:pt x="1409" y="9286"/>
                  </a:lnTo>
                  <a:lnTo>
                    <a:pt x="32240" y="585"/>
                  </a:lnTo>
                  <a:close/>
                  <a:moveTo>
                    <a:pt x="33085" y="0"/>
                  </a:moveTo>
                  <a:lnTo>
                    <a:pt x="0" y="9349"/>
                  </a:lnTo>
                  <a:lnTo>
                    <a:pt x="22485" y="13606"/>
                  </a:lnTo>
                  <a:lnTo>
                    <a:pt x="22578" y="13627"/>
                  </a:lnTo>
                  <a:lnTo>
                    <a:pt x="3308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2"/>
            <p:cNvSpPr/>
            <p:nvPr/>
          </p:nvSpPr>
          <p:spPr>
            <a:xfrm>
              <a:off x="1904975" y="899350"/>
              <a:ext cx="752825" cy="721500"/>
            </a:xfrm>
            <a:custGeom>
              <a:avLst/>
              <a:gdLst/>
              <a:ahLst/>
              <a:cxnLst/>
              <a:rect l="l" t="t" r="r" b="b"/>
              <a:pathLst>
                <a:path w="30113" h="28860" extrusionOk="0">
                  <a:moveTo>
                    <a:pt x="7304" y="1"/>
                  </a:moveTo>
                  <a:lnTo>
                    <a:pt x="7147" y="282"/>
                  </a:lnTo>
                  <a:lnTo>
                    <a:pt x="29444" y="12552"/>
                  </a:lnTo>
                  <a:lnTo>
                    <a:pt x="1" y="28568"/>
                  </a:lnTo>
                  <a:lnTo>
                    <a:pt x="157" y="28860"/>
                  </a:lnTo>
                  <a:lnTo>
                    <a:pt x="30112" y="12552"/>
                  </a:lnTo>
                  <a:lnTo>
                    <a:pt x="730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2"/>
            <p:cNvSpPr/>
            <p:nvPr/>
          </p:nvSpPr>
          <p:spPr>
            <a:xfrm>
              <a:off x="2073200" y="775450"/>
              <a:ext cx="761425" cy="443450"/>
            </a:xfrm>
            <a:custGeom>
              <a:avLst/>
              <a:gdLst/>
              <a:ahLst/>
              <a:cxnLst/>
              <a:rect l="l" t="t" r="r" b="b"/>
              <a:pathLst>
                <a:path w="30457" h="17738" extrusionOk="0">
                  <a:moveTo>
                    <a:pt x="29935" y="418"/>
                  </a:moveTo>
                  <a:lnTo>
                    <a:pt x="22966" y="17278"/>
                  </a:lnTo>
                  <a:lnTo>
                    <a:pt x="982" y="5186"/>
                  </a:lnTo>
                  <a:lnTo>
                    <a:pt x="29935" y="418"/>
                  </a:lnTo>
                  <a:close/>
                  <a:moveTo>
                    <a:pt x="30457" y="0"/>
                  </a:moveTo>
                  <a:lnTo>
                    <a:pt x="1" y="5019"/>
                  </a:lnTo>
                  <a:lnTo>
                    <a:pt x="22976" y="17644"/>
                  </a:lnTo>
                  <a:lnTo>
                    <a:pt x="23133" y="17737"/>
                  </a:lnTo>
                  <a:lnTo>
                    <a:pt x="3045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2"/>
            <p:cNvSpPr/>
            <p:nvPr/>
          </p:nvSpPr>
          <p:spPr>
            <a:xfrm>
              <a:off x="1113325" y="1949225"/>
              <a:ext cx="369125" cy="446575"/>
            </a:xfrm>
            <a:custGeom>
              <a:avLst/>
              <a:gdLst/>
              <a:ahLst/>
              <a:cxnLst/>
              <a:rect l="l" t="t" r="r" b="b"/>
              <a:pathLst>
                <a:path w="14765" h="17863" extrusionOk="0">
                  <a:moveTo>
                    <a:pt x="324" y="512"/>
                  </a:moveTo>
                  <a:lnTo>
                    <a:pt x="14138" y="7054"/>
                  </a:lnTo>
                  <a:lnTo>
                    <a:pt x="324" y="17227"/>
                  </a:lnTo>
                  <a:lnTo>
                    <a:pt x="324" y="512"/>
                  </a:lnTo>
                  <a:close/>
                  <a:moveTo>
                    <a:pt x="0" y="0"/>
                  </a:moveTo>
                  <a:lnTo>
                    <a:pt x="0" y="17863"/>
                  </a:lnTo>
                  <a:lnTo>
                    <a:pt x="14764" y="6991"/>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2"/>
            <p:cNvSpPr/>
            <p:nvPr/>
          </p:nvSpPr>
          <p:spPr>
            <a:xfrm>
              <a:off x="1467550" y="2120075"/>
              <a:ext cx="662300" cy="652375"/>
            </a:xfrm>
            <a:custGeom>
              <a:avLst/>
              <a:gdLst/>
              <a:ahLst/>
              <a:cxnLst/>
              <a:rect l="l" t="t" r="r" b="b"/>
              <a:pathLst>
                <a:path w="26492" h="26095" extrusionOk="0">
                  <a:moveTo>
                    <a:pt x="554" y="376"/>
                  </a:moveTo>
                  <a:lnTo>
                    <a:pt x="25959" y="2953"/>
                  </a:lnTo>
                  <a:lnTo>
                    <a:pt x="13074" y="25406"/>
                  </a:lnTo>
                  <a:lnTo>
                    <a:pt x="554" y="376"/>
                  </a:lnTo>
                  <a:close/>
                  <a:moveTo>
                    <a:pt x="0" y="1"/>
                  </a:moveTo>
                  <a:lnTo>
                    <a:pt x="13053" y="26095"/>
                  </a:lnTo>
                  <a:lnTo>
                    <a:pt x="26491" y="2682"/>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2"/>
            <p:cNvSpPr/>
            <p:nvPr/>
          </p:nvSpPr>
          <p:spPr>
            <a:xfrm>
              <a:off x="1113325" y="2112775"/>
              <a:ext cx="370675" cy="800025"/>
            </a:xfrm>
            <a:custGeom>
              <a:avLst/>
              <a:gdLst/>
              <a:ahLst/>
              <a:cxnLst/>
              <a:rect l="l" t="t" r="r" b="b"/>
              <a:pathLst>
                <a:path w="14827" h="32001" extrusionOk="0">
                  <a:moveTo>
                    <a:pt x="14076" y="950"/>
                  </a:moveTo>
                  <a:lnTo>
                    <a:pt x="1785" y="30613"/>
                  </a:lnTo>
                  <a:lnTo>
                    <a:pt x="334" y="11081"/>
                  </a:lnTo>
                  <a:lnTo>
                    <a:pt x="14076" y="950"/>
                  </a:lnTo>
                  <a:close/>
                  <a:moveTo>
                    <a:pt x="14827" y="1"/>
                  </a:moveTo>
                  <a:lnTo>
                    <a:pt x="74" y="10872"/>
                  </a:lnTo>
                  <a:lnTo>
                    <a:pt x="0" y="10924"/>
                  </a:lnTo>
                  <a:lnTo>
                    <a:pt x="1555" y="32000"/>
                  </a:lnTo>
                  <a:lnTo>
                    <a:pt x="1482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2"/>
            <p:cNvSpPr/>
            <p:nvPr/>
          </p:nvSpPr>
          <p:spPr>
            <a:xfrm>
              <a:off x="1148275" y="2115125"/>
              <a:ext cx="651875" cy="785925"/>
            </a:xfrm>
            <a:custGeom>
              <a:avLst/>
              <a:gdLst/>
              <a:ahLst/>
              <a:cxnLst/>
              <a:rect l="l" t="t" r="r" b="b"/>
              <a:pathLst>
                <a:path w="26075" h="31437" extrusionOk="0">
                  <a:moveTo>
                    <a:pt x="13063" y="772"/>
                  </a:moveTo>
                  <a:lnTo>
                    <a:pt x="25594" y="25834"/>
                  </a:lnTo>
                  <a:lnTo>
                    <a:pt x="533" y="30988"/>
                  </a:lnTo>
                  <a:lnTo>
                    <a:pt x="13063" y="772"/>
                  </a:lnTo>
                  <a:close/>
                  <a:moveTo>
                    <a:pt x="13042" y="0"/>
                  </a:moveTo>
                  <a:lnTo>
                    <a:pt x="0" y="31437"/>
                  </a:lnTo>
                  <a:lnTo>
                    <a:pt x="26074" y="26063"/>
                  </a:lnTo>
                  <a:lnTo>
                    <a:pt x="1304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2"/>
            <p:cNvSpPr/>
            <p:nvPr/>
          </p:nvSpPr>
          <p:spPr>
            <a:xfrm>
              <a:off x="1151400" y="2893725"/>
              <a:ext cx="204525" cy="398325"/>
            </a:xfrm>
            <a:custGeom>
              <a:avLst/>
              <a:gdLst/>
              <a:ahLst/>
              <a:cxnLst/>
              <a:rect l="l" t="t" r="r" b="b"/>
              <a:pathLst>
                <a:path w="8181" h="15933" extrusionOk="0">
                  <a:moveTo>
                    <a:pt x="293" y="1"/>
                  </a:moveTo>
                  <a:lnTo>
                    <a:pt x="1" y="136"/>
                  </a:lnTo>
                  <a:lnTo>
                    <a:pt x="7899" y="15933"/>
                  </a:lnTo>
                  <a:lnTo>
                    <a:pt x="8181" y="15786"/>
                  </a:lnTo>
                  <a:lnTo>
                    <a:pt x="29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2"/>
            <p:cNvSpPr/>
            <p:nvPr/>
          </p:nvSpPr>
          <p:spPr>
            <a:xfrm>
              <a:off x="1345750" y="2750525"/>
              <a:ext cx="454400" cy="695950"/>
            </a:xfrm>
            <a:custGeom>
              <a:avLst/>
              <a:gdLst/>
              <a:ahLst/>
              <a:cxnLst/>
              <a:rect l="l" t="t" r="r" b="b"/>
              <a:pathLst>
                <a:path w="18176" h="27838" extrusionOk="0">
                  <a:moveTo>
                    <a:pt x="17695" y="1065"/>
                  </a:moveTo>
                  <a:lnTo>
                    <a:pt x="14044" y="27368"/>
                  </a:lnTo>
                  <a:lnTo>
                    <a:pt x="532" y="21525"/>
                  </a:lnTo>
                  <a:lnTo>
                    <a:pt x="17695" y="1065"/>
                  </a:lnTo>
                  <a:close/>
                  <a:moveTo>
                    <a:pt x="18175" y="0"/>
                  </a:moveTo>
                  <a:lnTo>
                    <a:pt x="146" y="21484"/>
                  </a:lnTo>
                  <a:lnTo>
                    <a:pt x="0" y="21651"/>
                  </a:lnTo>
                  <a:lnTo>
                    <a:pt x="14304" y="27837"/>
                  </a:lnTo>
                  <a:lnTo>
                    <a:pt x="1817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2"/>
            <p:cNvSpPr/>
            <p:nvPr/>
          </p:nvSpPr>
          <p:spPr>
            <a:xfrm>
              <a:off x="1985325" y="2193900"/>
              <a:ext cx="131200" cy="228500"/>
            </a:xfrm>
            <a:custGeom>
              <a:avLst/>
              <a:gdLst/>
              <a:ahLst/>
              <a:cxnLst/>
              <a:rect l="l" t="t" r="r" b="b"/>
              <a:pathLst>
                <a:path w="5248" h="9140" extrusionOk="0">
                  <a:moveTo>
                    <a:pt x="5248" y="0"/>
                  </a:moveTo>
                  <a:lnTo>
                    <a:pt x="0" y="914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2"/>
            <p:cNvSpPr/>
            <p:nvPr/>
          </p:nvSpPr>
          <p:spPr>
            <a:xfrm>
              <a:off x="1794375" y="2188675"/>
              <a:ext cx="331300" cy="574400"/>
            </a:xfrm>
            <a:custGeom>
              <a:avLst/>
              <a:gdLst/>
              <a:ahLst/>
              <a:cxnLst/>
              <a:rect l="l" t="t" r="r" b="b"/>
              <a:pathLst>
                <a:path w="13252" h="22976" extrusionOk="0">
                  <a:moveTo>
                    <a:pt x="13001" y="0"/>
                  </a:moveTo>
                  <a:lnTo>
                    <a:pt x="12886" y="209"/>
                  </a:lnTo>
                  <a:lnTo>
                    <a:pt x="7638" y="9349"/>
                  </a:lnTo>
                  <a:lnTo>
                    <a:pt x="1" y="22662"/>
                  </a:lnTo>
                  <a:lnTo>
                    <a:pt x="22" y="22715"/>
                  </a:lnTo>
                  <a:lnTo>
                    <a:pt x="230" y="22474"/>
                  </a:lnTo>
                  <a:lnTo>
                    <a:pt x="168" y="22944"/>
                  </a:lnTo>
                  <a:lnTo>
                    <a:pt x="199" y="22975"/>
                  </a:lnTo>
                  <a:lnTo>
                    <a:pt x="13252" y="220"/>
                  </a:lnTo>
                  <a:lnTo>
                    <a:pt x="12855" y="283"/>
                  </a:lnTo>
                  <a:lnTo>
                    <a:pt x="1300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2"/>
            <p:cNvSpPr/>
            <p:nvPr/>
          </p:nvSpPr>
          <p:spPr>
            <a:xfrm>
              <a:off x="1793075" y="2755225"/>
              <a:ext cx="1850" cy="2625"/>
            </a:xfrm>
            <a:custGeom>
              <a:avLst/>
              <a:gdLst/>
              <a:ahLst/>
              <a:cxnLst/>
              <a:rect l="l" t="t" r="r" b="b"/>
              <a:pathLst>
                <a:path w="74" h="105" extrusionOk="0">
                  <a:moveTo>
                    <a:pt x="53" y="0"/>
                  </a:moveTo>
                  <a:lnTo>
                    <a:pt x="0" y="84"/>
                  </a:lnTo>
                  <a:lnTo>
                    <a:pt x="32" y="105"/>
                  </a:lnTo>
                  <a:lnTo>
                    <a:pt x="74" y="53"/>
                  </a:lnTo>
                  <a:lnTo>
                    <a:pt x="5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2"/>
            <p:cNvSpPr/>
            <p:nvPr/>
          </p:nvSpPr>
          <p:spPr>
            <a:xfrm>
              <a:off x="1793875" y="2750525"/>
              <a:ext cx="6275" cy="11775"/>
            </a:xfrm>
            <a:custGeom>
              <a:avLst/>
              <a:gdLst/>
              <a:ahLst/>
              <a:cxnLst/>
              <a:rect l="l" t="t" r="r" b="b"/>
              <a:pathLst>
                <a:path w="251" h="471" extrusionOk="0">
                  <a:moveTo>
                    <a:pt x="250" y="0"/>
                  </a:moveTo>
                  <a:lnTo>
                    <a:pt x="42" y="241"/>
                  </a:lnTo>
                  <a:lnTo>
                    <a:pt x="0" y="293"/>
                  </a:lnTo>
                  <a:lnTo>
                    <a:pt x="188" y="470"/>
                  </a:lnTo>
                  <a:lnTo>
                    <a:pt x="25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2"/>
            <p:cNvSpPr/>
            <p:nvPr/>
          </p:nvSpPr>
          <p:spPr>
            <a:xfrm>
              <a:off x="1901850" y="1202975"/>
              <a:ext cx="757500" cy="997200"/>
            </a:xfrm>
            <a:custGeom>
              <a:avLst/>
              <a:gdLst/>
              <a:ahLst/>
              <a:cxnLst/>
              <a:rect l="l" t="t" r="r" b="b"/>
              <a:pathLst>
                <a:path w="30300" h="39888" extrusionOk="0">
                  <a:moveTo>
                    <a:pt x="29507" y="803"/>
                  </a:moveTo>
                  <a:lnTo>
                    <a:pt x="8879" y="39115"/>
                  </a:lnTo>
                  <a:lnTo>
                    <a:pt x="407" y="16641"/>
                  </a:lnTo>
                  <a:lnTo>
                    <a:pt x="29507" y="803"/>
                  </a:lnTo>
                  <a:close/>
                  <a:moveTo>
                    <a:pt x="30300" y="0"/>
                  </a:moveTo>
                  <a:lnTo>
                    <a:pt x="1" y="16495"/>
                  </a:lnTo>
                  <a:lnTo>
                    <a:pt x="8827" y="39888"/>
                  </a:lnTo>
                  <a:lnTo>
                    <a:pt x="3030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2"/>
            <p:cNvSpPr/>
            <p:nvPr/>
          </p:nvSpPr>
          <p:spPr>
            <a:xfrm>
              <a:off x="2115750" y="1211050"/>
              <a:ext cx="1135950" cy="984700"/>
            </a:xfrm>
            <a:custGeom>
              <a:avLst/>
              <a:gdLst/>
              <a:ahLst/>
              <a:cxnLst/>
              <a:rect l="l" t="t" r="r" b="b"/>
              <a:pathLst>
                <a:path w="45438" h="39388" extrusionOk="0">
                  <a:moveTo>
                    <a:pt x="21201" y="0"/>
                  </a:moveTo>
                  <a:lnTo>
                    <a:pt x="0" y="39388"/>
                  </a:lnTo>
                  <a:lnTo>
                    <a:pt x="0" y="39388"/>
                  </a:lnTo>
                  <a:lnTo>
                    <a:pt x="45438" y="32198"/>
                  </a:lnTo>
                  <a:lnTo>
                    <a:pt x="45386" y="31875"/>
                  </a:lnTo>
                  <a:lnTo>
                    <a:pt x="594" y="38970"/>
                  </a:lnTo>
                  <a:lnTo>
                    <a:pt x="594" y="38970"/>
                  </a:lnTo>
                  <a:lnTo>
                    <a:pt x="21493" y="157"/>
                  </a:lnTo>
                  <a:lnTo>
                    <a:pt x="2120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2"/>
            <p:cNvSpPr/>
            <p:nvPr/>
          </p:nvSpPr>
          <p:spPr>
            <a:xfrm>
              <a:off x="2640800" y="728250"/>
              <a:ext cx="785950" cy="495100"/>
            </a:xfrm>
            <a:custGeom>
              <a:avLst/>
              <a:gdLst/>
              <a:ahLst/>
              <a:cxnLst/>
              <a:rect l="l" t="t" r="r" b="b"/>
              <a:pathLst>
                <a:path w="31438" h="19804" extrusionOk="0">
                  <a:moveTo>
                    <a:pt x="30153" y="438"/>
                  </a:moveTo>
                  <a:lnTo>
                    <a:pt x="689" y="18989"/>
                  </a:lnTo>
                  <a:lnTo>
                    <a:pt x="7596" y="2254"/>
                  </a:lnTo>
                  <a:lnTo>
                    <a:pt x="30153" y="438"/>
                  </a:lnTo>
                  <a:close/>
                  <a:moveTo>
                    <a:pt x="31437" y="0"/>
                  </a:moveTo>
                  <a:lnTo>
                    <a:pt x="7377" y="1941"/>
                  </a:lnTo>
                  <a:lnTo>
                    <a:pt x="0" y="19803"/>
                  </a:lnTo>
                  <a:lnTo>
                    <a:pt x="3143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2"/>
            <p:cNvSpPr/>
            <p:nvPr/>
          </p:nvSpPr>
          <p:spPr>
            <a:xfrm>
              <a:off x="2819225" y="446000"/>
              <a:ext cx="601500" cy="339375"/>
            </a:xfrm>
            <a:custGeom>
              <a:avLst/>
              <a:gdLst/>
              <a:ahLst/>
              <a:cxnLst/>
              <a:rect l="l" t="t" r="r" b="b"/>
              <a:pathLst>
                <a:path w="24060" h="13575" extrusionOk="0">
                  <a:moveTo>
                    <a:pt x="10528" y="460"/>
                  </a:moveTo>
                  <a:lnTo>
                    <a:pt x="23257" y="11384"/>
                  </a:lnTo>
                  <a:lnTo>
                    <a:pt x="699" y="13199"/>
                  </a:lnTo>
                  <a:lnTo>
                    <a:pt x="10528" y="460"/>
                  </a:lnTo>
                  <a:close/>
                  <a:moveTo>
                    <a:pt x="10475" y="1"/>
                  </a:moveTo>
                  <a:lnTo>
                    <a:pt x="0" y="13575"/>
                  </a:lnTo>
                  <a:lnTo>
                    <a:pt x="24060" y="11634"/>
                  </a:lnTo>
                  <a:lnTo>
                    <a:pt x="1047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2"/>
            <p:cNvSpPr/>
            <p:nvPr/>
          </p:nvSpPr>
          <p:spPr>
            <a:xfrm>
              <a:off x="3073550" y="285575"/>
              <a:ext cx="561075" cy="454700"/>
            </a:xfrm>
            <a:custGeom>
              <a:avLst/>
              <a:gdLst/>
              <a:ahLst/>
              <a:cxnLst/>
              <a:rect l="l" t="t" r="r" b="b"/>
              <a:pathLst>
                <a:path w="22443" h="18188" extrusionOk="0">
                  <a:moveTo>
                    <a:pt x="21827" y="513"/>
                  </a:moveTo>
                  <a:lnTo>
                    <a:pt x="13439" y="17665"/>
                  </a:lnTo>
                  <a:lnTo>
                    <a:pt x="657" y="6720"/>
                  </a:lnTo>
                  <a:lnTo>
                    <a:pt x="21827" y="513"/>
                  </a:lnTo>
                  <a:close/>
                  <a:moveTo>
                    <a:pt x="22442" y="1"/>
                  </a:moveTo>
                  <a:lnTo>
                    <a:pt x="0" y="6574"/>
                  </a:lnTo>
                  <a:lnTo>
                    <a:pt x="13543" y="18187"/>
                  </a:lnTo>
                  <a:lnTo>
                    <a:pt x="2244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2"/>
            <p:cNvSpPr/>
            <p:nvPr/>
          </p:nvSpPr>
          <p:spPr>
            <a:xfrm>
              <a:off x="3402450" y="287150"/>
              <a:ext cx="744200" cy="454150"/>
            </a:xfrm>
            <a:custGeom>
              <a:avLst/>
              <a:gdLst/>
              <a:ahLst/>
              <a:cxnLst/>
              <a:rect l="l" t="t" r="r" b="b"/>
              <a:pathLst>
                <a:path w="29768" h="18166" extrusionOk="0">
                  <a:moveTo>
                    <a:pt x="9068" y="387"/>
                  </a:moveTo>
                  <a:lnTo>
                    <a:pt x="28797" y="6605"/>
                  </a:lnTo>
                  <a:lnTo>
                    <a:pt x="658" y="17561"/>
                  </a:lnTo>
                  <a:lnTo>
                    <a:pt x="9068" y="387"/>
                  </a:lnTo>
                  <a:close/>
                  <a:moveTo>
                    <a:pt x="8890" y="1"/>
                  </a:moveTo>
                  <a:lnTo>
                    <a:pt x="0" y="18166"/>
                  </a:lnTo>
                  <a:lnTo>
                    <a:pt x="29768" y="6564"/>
                  </a:lnTo>
                  <a:lnTo>
                    <a:pt x="9026" y="42"/>
                  </a:lnTo>
                  <a:lnTo>
                    <a:pt x="889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2"/>
            <p:cNvSpPr/>
            <p:nvPr/>
          </p:nvSpPr>
          <p:spPr>
            <a:xfrm>
              <a:off x="4128900" y="447575"/>
              <a:ext cx="349550" cy="543625"/>
            </a:xfrm>
            <a:custGeom>
              <a:avLst/>
              <a:gdLst/>
              <a:ahLst/>
              <a:cxnLst/>
              <a:rect l="l" t="t" r="r" b="b"/>
              <a:pathLst>
                <a:path w="13982" h="21745" extrusionOk="0">
                  <a:moveTo>
                    <a:pt x="439" y="334"/>
                  </a:moveTo>
                  <a:lnTo>
                    <a:pt x="13532" y="699"/>
                  </a:lnTo>
                  <a:lnTo>
                    <a:pt x="6625" y="20701"/>
                  </a:lnTo>
                  <a:lnTo>
                    <a:pt x="439" y="334"/>
                  </a:lnTo>
                  <a:close/>
                  <a:moveTo>
                    <a:pt x="0" y="1"/>
                  </a:moveTo>
                  <a:lnTo>
                    <a:pt x="6604" y="21744"/>
                  </a:lnTo>
                  <a:lnTo>
                    <a:pt x="13981" y="386"/>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2"/>
            <p:cNvSpPr/>
            <p:nvPr/>
          </p:nvSpPr>
          <p:spPr>
            <a:xfrm>
              <a:off x="4285925" y="456450"/>
              <a:ext cx="572025" cy="532900"/>
            </a:xfrm>
            <a:custGeom>
              <a:avLst/>
              <a:gdLst/>
              <a:ahLst/>
              <a:cxnLst/>
              <a:rect l="l" t="t" r="r" b="b"/>
              <a:pathLst>
                <a:path w="22881" h="21316" extrusionOk="0">
                  <a:moveTo>
                    <a:pt x="7575" y="386"/>
                  </a:moveTo>
                  <a:lnTo>
                    <a:pt x="22151" y="4028"/>
                  </a:lnTo>
                  <a:lnTo>
                    <a:pt x="657" y="20408"/>
                  </a:lnTo>
                  <a:lnTo>
                    <a:pt x="7575" y="386"/>
                  </a:lnTo>
                  <a:close/>
                  <a:moveTo>
                    <a:pt x="7367" y="0"/>
                  </a:moveTo>
                  <a:lnTo>
                    <a:pt x="0" y="21316"/>
                  </a:lnTo>
                  <a:lnTo>
                    <a:pt x="22881" y="3871"/>
                  </a:lnTo>
                  <a:lnTo>
                    <a:pt x="736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2"/>
            <p:cNvSpPr/>
            <p:nvPr/>
          </p:nvSpPr>
          <p:spPr>
            <a:xfrm>
              <a:off x="3398025" y="446275"/>
              <a:ext cx="902250" cy="537625"/>
            </a:xfrm>
            <a:custGeom>
              <a:avLst/>
              <a:gdLst/>
              <a:ahLst/>
              <a:cxnLst/>
              <a:rect l="l" t="t" r="r" b="b"/>
              <a:pathLst>
                <a:path w="36090" h="21505" extrusionOk="0">
                  <a:moveTo>
                    <a:pt x="29350" y="438"/>
                  </a:moveTo>
                  <a:lnTo>
                    <a:pt x="35610" y="21034"/>
                  </a:lnTo>
                  <a:lnTo>
                    <a:pt x="35610" y="21034"/>
                  </a:lnTo>
                  <a:lnTo>
                    <a:pt x="1023" y="11467"/>
                  </a:lnTo>
                  <a:lnTo>
                    <a:pt x="29350" y="438"/>
                  </a:lnTo>
                  <a:close/>
                  <a:moveTo>
                    <a:pt x="29558" y="0"/>
                  </a:moveTo>
                  <a:lnTo>
                    <a:pt x="1" y="11530"/>
                  </a:lnTo>
                  <a:lnTo>
                    <a:pt x="36090" y="21504"/>
                  </a:lnTo>
                  <a:lnTo>
                    <a:pt x="36090" y="21504"/>
                  </a:lnTo>
                  <a:lnTo>
                    <a:pt x="29611" y="167"/>
                  </a:lnTo>
                  <a:lnTo>
                    <a:pt x="2955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2"/>
            <p:cNvSpPr/>
            <p:nvPr/>
          </p:nvSpPr>
          <p:spPr>
            <a:xfrm>
              <a:off x="4283050" y="549550"/>
              <a:ext cx="1017050" cy="499025"/>
            </a:xfrm>
            <a:custGeom>
              <a:avLst/>
              <a:gdLst/>
              <a:ahLst/>
              <a:cxnLst/>
              <a:rect l="l" t="t" r="r" b="b"/>
              <a:pathLst>
                <a:path w="40682" h="19961" extrusionOk="0">
                  <a:moveTo>
                    <a:pt x="22610" y="439"/>
                  </a:moveTo>
                  <a:lnTo>
                    <a:pt x="39909" y="19585"/>
                  </a:lnTo>
                  <a:lnTo>
                    <a:pt x="888" y="17007"/>
                  </a:lnTo>
                  <a:lnTo>
                    <a:pt x="22610" y="439"/>
                  </a:lnTo>
                  <a:close/>
                  <a:moveTo>
                    <a:pt x="22652" y="1"/>
                  </a:moveTo>
                  <a:lnTo>
                    <a:pt x="0" y="17279"/>
                  </a:lnTo>
                  <a:lnTo>
                    <a:pt x="40681" y="19961"/>
                  </a:lnTo>
                  <a:lnTo>
                    <a:pt x="40681" y="19961"/>
                  </a:lnTo>
                  <a:lnTo>
                    <a:pt x="2265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2"/>
            <p:cNvSpPr/>
            <p:nvPr/>
          </p:nvSpPr>
          <p:spPr>
            <a:xfrm>
              <a:off x="4833675" y="544350"/>
              <a:ext cx="718650" cy="505000"/>
            </a:xfrm>
            <a:custGeom>
              <a:avLst/>
              <a:gdLst/>
              <a:ahLst/>
              <a:cxnLst/>
              <a:rect l="l" t="t" r="r" b="b"/>
              <a:pathLst>
                <a:path w="28746" h="20200" extrusionOk="0">
                  <a:moveTo>
                    <a:pt x="1211" y="866"/>
                  </a:moveTo>
                  <a:lnTo>
                    <a:pt x="28109" y="12124"/>
                  </a:lnTo>
                  <a:lnTo>
                    <a:pt x="18291" y="19761"/>
                  </a:lnTo>
                  <a:lnTo>
                    <a:pt x="1211" y="866"/>
                  </a:lnTo>
                  <a:close/>
                  <a:moveTo>
                    <a:pt x="1" y="0"/>
                  </a:moveTo>
                  <a:lnTo>
                    <a:pt x="18155" y="20085"/>
                  </a:lnTo>
                  <a:lnTo>
                    <a:pt x="18249" y="20199"/>
                  </a:lnTo>
                  <a:lnTo>
                    <a:pt x="28745" y="12040"/>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2"/>
            <p:cNvSpPr/>
            <p:nvPr/>
          </p:nvSpPr>
          <p:spPr>
            <a:xfrm>
              <a:off x="3409750" y="729800"/>
              <a:ext cx="885600" cy="252250"/>
            </a:xfrm>
            <a:custGeom>
              <a:avLst/>
              <a:gdLst/>
              <a:ahLst/>
              <a:cxnLst/>
              <a:rect l="l" t="t" r="r" b="b"/>
              <a:pathLst>
                <a:path w="35424" h="10090" extrusionOk="0">
                  <a:moveTo>
                    <a:pt x="84" y="1"/>
                  </a:moveTo>
                  <a:lnTo>
                    <a:pt x="1" y="314"/>
                  </a:lnTo>
                  <a:lnTo>
                    <a:pt x="35340" y="10090"/>
                  </a:lnTo>
                  <a:lnTo>
                    <a:pt x="35423" y="9777"/>
                  </a:lnTo>
                  <a:lnTo>
                    <a:pt x="8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2"/>
            <p:cNvSpPr/>
            <p:nvPr/>
          </p:nvSpPr>
          <p:spPr>
            <a:xfrm>
              <a:off x="3999000" y="976800"/>
              <a:ext cx="299200" cy="933075"/>
            </a:xfrm>
            <a:custGeom>
              <a:avLst/>
              <a:gdLst/>
              <a:ahLst/>
              <a:cxnLst/>
              <a:rect l="l" t="t" r="r" b="b"/>
              <a:pathLst>
                <a:path w="11968" h="37323" extrusionOk="0">
                  <a:moveTo>
                    <a:pt x="11654" y="1"/>
                  </a:moveTo>
                  <a:lnTo>
                    <a:pt x="1" y="37218"/>
                  </a:lnTo>
                  <a:lnTo>
                    <a:pt x="314" y="37322"/>
                  </a:lnTo>
                  <a:lnTo>
                    <a:pt x="11967" y="95"/>
                  </a:lnTo>
                  <a:lnTo>
                    <a:pt x="1165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2"/>
            <p:cNvSpPr/>
            <p:nvPr/>
          </p:nvSpPr>
          <p:spPr>
            <a:xfrm>
              <a:off x="2820000" y="2001900"/>
              <a:ext cx="529775" cy="596850"/>
            </a:xfrm>
            <a:custGeom>
              <a:avLst/>
              <a:gdLst/>
              <a:ahLst/>
              <a:cxnLst/>
              <a:rect l="l" t="t" r="r" b="b"/>
              <a:pathLst>
                <a:path w="21191" h="23874" extrusionOk="0">
                  <a:moveTo>
                    <a:pt x="17143" y="805"/>
                  </a:moveTo>
                  <a:lnTo>
                    <a:pt x="20805" y="23550"/>
                  </a:lnTo>
                  <a:lnTo>
                    <a:pt x="637" y="23184"/>
                  </a:lnTo>
                  <a:lnTo>
                    <a:pt x="17143" y="805"/>
                  </a:lnTo>
                  <a:close/>
                  <a:moveTo>
                    <a:pt x="17341" y="1"/>
                  </a:moveTo>
                  <a:lnTo>
                    <a:pt x="1" y="23487"/>
                  </a:lnTo>
                  <a:lnTo>
                    <a:pt x="20993" y="23873"/>
                  </a:lnTo>
                  <a:lnTo>
                    <a:pt x="21191" y="23873"/>
                  </a:lnTo>
                  <a:lnTo>
                    <a:pt x="1734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3254300" y="2007125"/>
              <a:ext cx="1325" cy="1350"/>
            </a:xfrm>
            <a:custGeom>
              <a:avLst/>
              <a:gdLst/>
              <a:ahLst/>
              <a:cxnLst/>
              <a:rect l="l" t="t" r="r" b="b"/>
              <a:pathLst>
                <a:path w="53" h="54" extrusionOk="0">
                  <a:moveTo>
                    <a:pt x="53" y="1"/>
                  </a:moveTo>
                  <a:lnTo>
                    <a:pt x="0" y="11"/>
                  </a:lnTo>
                  <a:lnTo>
                    <a:pt x="11" y="53"/>
                  </a:lnTo>
                  <a:lnTo>
                    <a:pt x="5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3254575" y="1905400"/>
              <a:ext cx="743650" cy="105925"/>
            </a:xfrm>
            <a:custGeom>
              <a:avLst/>
              <a:gdLst/>
              <a:ahLst/>
              <a:cxnLst/>
              <a:rect l="l" t="t" r="r" b="b"/>
              <a:pathLst>
                <a:path w="29746" h="4237" extrusionOk="0">
                  <a:moveTo>
                    <a:pt x="29631" y="1"/>
                  </a:moveTo>
                  <a:lnTo>
                    <a:pt x="42" y="4070"/>
                  </a:lnTo>
                  <a:lnTo>
                    <a:pt x="0" y="4122"/>
                  </a:lnTo>
                  <a:lnTo>
                    <a:pt x="21" y="4237"/>
                  </a:lnTo>
                  <a:lnTo>
                    <a:pt x="29746" y="157"/>
                  </a:lnTo>
                  <a:lnTo>
                    <a:pt x="2963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3255075" y="1909325"/>
              <a:ext cx="745000" cy="273625"/>
            </a:xfrm>
            <a:custGeom>
              <a:avLst/>
              <a:gdLst/>
              <a:ahLst/>
              <a:cxnLst/>
              <a:rect l="l" t="t" r="r" b="b"/>
              <a:pathLst>
                <a:path w="29800" h="10945" extrusionOk="0">
                  <a:moveTo>
                    <a:pt x="29726" y="0"/>
                  </a:moveTo>
                  <a:lnTo>
                    <a:pt x="1" y="4080"/>
                  </a:lnTo>
                  <a:lnTo>
                    <a:pt x="28" y="4246"/>
                  </a:lnTo>
                  <a:lnTo>
                    <a:pt x="28" y="4246"/>
                  </a:lnTo>
                  <a:lnTo>
                    <a:pt x="29737" y="157"/>
                  </a:lnTo>
                  <a:lnTo>
                    <a:pt x="29799" y="84"/>
                  </a:lnTo>
                  <a:lnTo>
                    <a:pt x="29726" y="0"/>
                  </a:lnTo>
                  <a:close/>
                  <a:moveTo>
                    <a:pt x="28" y="4246"/>
                  </a:moveTo>
                  <a:lnTo>
                    <a:pt x="22" y="4247"/>
                  </a:lnTo>
                  <a:lnTo>
                    <a:pt x="1107" y="10945"/>
                  </a:lnTo>
                  <a:lnTo>
                    <a:pt x="28" y="4246"/>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3998475" y="1911400"/>
              <a:ext cx="2625" cy="1850"/>
            </a:xfrm>
            <a:custGeom>
              <a:avLst/>
              <a:gdLst/>
              <a:ahLst/>
              <a:cxnLst/>
              <a:rect l="l" t="t" r="r" b="b"/>
              <a:pathLst>
                <a:path w="105" h="74" extrusionOk="0">
                  <a:moveTo>
                    <a:pt x="63" y="1"/>
                  </a:moveTo>
                  <a:lnTo>
                    <a:pt x="1" y="74"/>
                  </a:lnTo>
                  <a:lnTo>
                    <a:pt x="1" y="74"/>
                  </a:lnTo>
                  <a:lnTo>
                    <a:pt x="105" y="64"/>
                  </a:lnTo>
                  <a:lnTo>
                    <a:pt x="6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3246225" y="2008175"/>
              <a:ext cx="2100" cy="550"/>
            </a:xfrm>
            <a:custGeom>
              <a:avLst/>
              <a:gdLst/>
              <a:ahLst/>
              <a:cxnLst/>
              <a:rect l="l" t="t" r="r" b="b"/>
              <a:pathLst>
                <a:path w="84" h="22" extrusionOk="0">
                  <a:moveTo>
                    <a:pt x="73" y="0"/>
                  </a:moveTo>
                  <a:lnTo>
                    <a:pt x="0" y="11"/>
                  </a:lnTo>
                  <a:lnTo>
                    <a:pt x="0" y="21"/>
                  </a:lnTo>
                  <a:lnTo>
                    <a:pt x="8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3248025" y="2008175"/>
              <a:ext cx="825" cy="25"/>
            </a:xfrm>
            <a:custGeom>
              <a:avLst/>
              <a:gdLst/>
              <a:ahLst/>
              <a:cxnLst/>
              <a:rect l="l" t="t" r="r" b="b"/>
              <a:pathLst>
                <a:path w="33" h="1" extrusionOk="0">
                  <a:moveTo>
                    <a:pt x="33" y="0"/>
                  </a:moveTo>
                  <a:lnTo>
                    <a:pt x="1" y="0"/>
                  </a:lnTo>
                  <a:lnTo>
                    <a:pt x="12" y="0"/>
                  </a:lnTo>
                  <a:lnTo>
                    <a:pt x="2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3246225" y="2008175"/>
              <a:ext cx="2350" cy="2625"/>
            </a:xfrm>
            <a:custGeom>
              <a:avLst/>
              <a:gdLst/>
              <a:ahLst/>
              <a:cxnLst/>
              <a:rect l="l" t="t" r="r" b="b"/>
              <a:pathLst>
                <a:path w="94" h="105" extrusionOk="0">
                  <a:moveTo>
                    <a:pt x="84" y="0"/>
                  </a:moveTo>
                  <a:lnTo>
                    <a:pt x="0" y="21"/>
                  </a:lnTo>
                  <a:lnTo>
                    <a:pt x="21" y="105"/>
                  </a:lnTo>
                  <a:lnTo>
                    <a:pt x="9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3246750" y="2007400"/>
              <a:ext cx="101750" cy="587950"/>
            </a:xfrm>
            <a:custGeom>
              <a:avLst/>
              <a:gdLst/>
              <a:ahLst/>
              <a:cxnLst/>
              <a:rect l="l" t="t" r="r" b="b"/>
              <a:pathLst>
                <a:path w="4070" h="23518" extrusionOk="0">
                  <a:moveTo>
                    <a:pt x="302" y="0"/>
                  </a:moveTo>
                  <a:lnTo>
                    <a:pt x="146" y="21"/>
                  </a:lnTo>
                  <a:lnTo>
                    <a:pt x="84" y="31"/>
                  </a:lnTo>
                  <a:lnTo>
                    <a:pt x="73" y="31"/>
                  </a:lnTo>
                  <a:lnTo>
                    <a:pt x="0" y="136"/>
                  </a:lnTo>
                  <a:lnTo>
                    <a:pt x="73" y="585"/>
                  </a:lnTo>
                  <a:lnTo>
                    <a:pt x="2567" y="16037"/>
                  </a:lnTo>
                  <a:lnTo>
                    <a:pt x="3766" y="23518"/>
                  </a:lnTo>
                  <a:lnTo>
                    <a:pt x="3923" y="23497"/>
                  </a:lnTo>
                  <a:lnTo>
                    <a:pt x="3933" y="23330"/>
                  </a:lnTo>
                  <a:lnTo>
                    <a:pt x="4069" y="23330"/>
                  </a:lnTo>
                  <a:lnTo>
                    <a:pt x="1440" y="7022"/>
                  </a:lnTo>
                  <a:lnTo>
                    <a:pt x="334" y="157"/>
                  </a:lnTo>
                  <a:lnTo>
                    <a:pt x="313" y="42"/>
                  </a:lnTo>
                  <a:lnTo>
                    <a:pt x="30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1695525" y="2755500"/>
              <a:ext cx="737425" cy="689675"/>
            </a:xfrm>
            <a:custGeom>
              <a:avLst/>
              <a:gdLst/>
              <a:ahLst/>
              <a:cxnLst/>
              <a:rect l="l" t="t" r="r" b="b"/>
              <a:pathLst>
                <a:path w="29497" h="27587" extrusionOk="0">
                  <a:moveTo>
                    <a:pt x="4059" y="668"/>
                  </a:moveTo>
                  <a:lnTo>
                    <a:pt x="28766" y="24269"/>
                  </a:lnTo>
                  <a:lnTo>
                    <a:pt x="376" y="27221"/>
                  </a:lnTo>
                  <a:lnTo>
                    <a:pt x="4059" y="668"/>
                  </a:lnTo>
                  <a:close/>
                  <a:moveTo>
                    <a:pt x="3830" y="0"/>
                  </a:moveTo>
                  <a:lnTo>
                    <a:pt x="0" y="27586"/>
                  </a:lnTo>
                  <a:lnTo>
                    <a:pt x="29152" y="24561"/>
                  </a:lnTo>
                  <a:lnTo>
                    <a:pt x="29496" y="24519"/>
                  </a:lnTo>
                  <a:lnTo>
                    <a:pt x="383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1791250" y="2760950"/>
              <a:ext cx="635425" cy="607275"/>
            </a:xfrm>
            <a:custGeom>
              <a:avLst/>
              <a:gdLst/>
              <a:ahLst/>
              <a:cxnLst/>
              <a:rect l="l" t="t" r="r" b="b"/>
              <a:pathLst>
                <a:path w="25417" h="24291" extrusionOk="0">
                  <a:moveTo>
                    <a:pt x="230" y="1"/>
                  </a:moveTo>
                  <a:lnTo>
                    <a:pt x="1" y="230"/>
                  </a:lnTo>
                  <a:lnTo>
                    <a:pt x="25197" y="24290"/>
                  </a:lnTo>
                  <a:lnTo>
                    <a:pt x="25417" y="24061"/>
                  </a:lnTo>
                  <a:lnTo>
                    <a:pt x="23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3344825" y="1906200"/>
              <a:ext cx="1201975" cy="701925"/>
            </a:xfrm>
            <a:custGeom>
              <a:avLst/>
              <a:gdLst/>
              <a:ahLst/>
              <a:cxnLst/>
              <a:rect l="l" t="t" r="r" b="b"/>
              <a:pathLst>
                <a:path w="48079" h="28077" extrusionOk="0">
                  <a:moveTo>
                    <a:pt x="26449" y="0"/>
                  </a:moveTo>
                  <a:lnTo>
                    <a:pt x="26188" y="198"/>
                  </a:lnTo>
                  <a:lnTo>
                    <a:pt x="47420" y="27754"/>
                  </a:lnTo>
                  <a:lnTo>
                    <a:pt x="10" y="27378"/>
                  </a:lnTo>
                  <a:lnTo>
                    <a:pt x="0" y="27701"/>
                  </a:lnTo>
                  <a:lnTo>
                    <a:pt x="48078" y="28077"/>
                  </a:lnTo>
                  <a:lnTo>
                    <a:pt x="48078" y="28077"/>
                  </a:lnTo>
                  <a:lnTo>
                    <a:pt x="2644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p:cNvSpPr/>
            <p:nvPr/>
          </p:nvSpPr>
          <p:spPr>
            <a:xfrm>
              <a:off x="3864650" y="2608100"/>
              <a:ext cx="670900" cy="897075"/>
            </a:xfrm>
            <a:custGeom>
              <a:avLst/>
              <a:gdLst/>
              <a:ahLst/>
              <a:cxnLst/>
              <a:rect l="l" t="t" r="r" b="b"/>
              <a:pathLst>
                <a:path w="26836" h="35883" extrusionOk="0">
                  <a:moveTo>
                    <a:pt x="26638" y="1"/>
                  </a:moveTo>
                  <a:lnTo>
                    <a:pt x="1" y="35882"/>
                  </a:lnTo>
                  <a:lnTo>
                    <a:pt x="335" y="35704"/>
                  </a:lnTo>
                  <a:lnTo>
                    <a:pt x="2683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2"/>
            <p:cNvSpPr/>
            <p:nvPr/>
          </p:nvSpPr>
          <p:spPr>
            <a:xfrm>
              <a:off x="3873000" y="2608100"/>
              <a:ext cx="667000" cy="892625"/>
            </a:xfrm>
            <a:custGeom>
              <a:avLst/>
              <a:gdLst/>
              <a:ahLst/>
              <a:cxnLst/>
              <a:rect l="l" t="t" r="r" b="b"/>
              <a:pathLst>
                <a:path w="26680" h="35705" extrusionOk="0">
                  <a:moveTo>
                    <a:pt x="26502" y="1"/>
                  </a:moveTo>
                  <a:lnTo>
                    <a:pt x="1" y="35704"/>
                  </a:lnTo>
                  <a:lnTo>
                    <a:pt x="1" y="35704"/>
                  </a:lnTo>
                  <a:lnTo>
                    <a:pt x="335" y="35537"/>
                  </a:lnTo>
                  <a:lnTo>
                    <a:pt x="26680" y="32"/>
                  </a:lnTo>
                  <a:lnTo>
                    <a:pt x="26669" y="32"/>
                  </a:lnTo>
                  <a:lnTo>
                    <a:pt x="26617" y="95"/>
                  </a:lnTo>
                  <a:lnTo>
                    <a:pt x="2654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858675" y="3496525"/>
              <a:ext cx="22700" cy="21675"/>
            </a:xfrm>
            <a:custGeom>
              <a:avLst/>
              <a:gdLst/>
              <a:ahLst/>
              <a:cxnLst/>
              <a:rect l="l" t="t" r="r" b="b"/>
              <a:pathLst>
                <a:path w="908" h="867" extrusionOk="0">
                  <a:moveTo>
                    <a:pt x="908" y="0"/>
                  </a:moveTo>
                  <a:lnTo>
                    <a:pt x="574" y="167"/>
                  </a:lnTo>
                  <a:lnTo>
                    <a:pt x="240" y="345"/>
                  </a:lnTo>
                  <a:lnTo>
                    <a:pt x="0" y="668"/>
                  </a:lnTo>
                  <a:lnTo>
                    <a:pt x="261" y="867"/>
                  </a:lnTo>
                  <a:lnTo>
                    <a:pt x="90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4530600" y="2605775"/>
              <a:ext cx="6000" cy="2350"/>
            </a:xfrm>
            <a:custGeom>
              <a:avLst/>
              <a:gdLst/>
              <a:ahLst/>
              <a:cxnLst/>
              <a:rect l="l" t="t" r="r" b="b"/>
              <a:pathLst>
                <a:path w="240" h="94" extrusionOk="0">
                  <a:moveTo>
                    <a:pt x="63" y="0"/>
                  </a:moveTo>
                  <a:lnTo>
                    <a:pt x="0" y="94"/>
                  </a:lnTo>
                  <a:lnTo>
                    <a:pt x="240" y="94"/>
                  </a:lnTo>
                  <a:lnTo>
                    <a:pt x="219" y="63"/>
                  </a:lnTo>
                  <a:lnTo>
                    <a:pt x="6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5282325" y="840925"/>
              <a:ext cx="709250" cy="476325"/>
            </a:xfrm>
            <a:custGeom>
              <a:avLst/>
              <a:gdLst/>
              <a:ahLst/>
              <a:cxnLst/>
              <a:rect l="l" t="t" r="r" b="b"/>
              <a:pathLst>
                <a:path w="28370" h="19053" extrusionOk="0">
                  <a:moveTo>
                    <a:pt x="10455" y="439"/>
                  </a:moveTo>
                  <a:lnTo>
                    <a:pt x="27170" y="18238"/>
                  </a:lnTo>
                  <a:lnTo>
                    <a:pt x="648" y="8065"/>
                  </a:lnTo>
                  <a:lnTo>
                    <a:pt x="10455" y="439"/>
                  </a:lnTo>
                  <a:close/>
                  <a:moveTo>
                    <a:pt x="10497" y="0"/>
                  </a:moveTo>
                  <a:lnTo>
                    <a:pt x="1" y="8170"/>
                  </a:lnTo>
                  <a:lnTo>
                    <a:pt x="28369" y="19052"/>
                  </a:lnTo>
                  <a:lnTo>
                    <a:pt x="28369" y="19052"/>
                  </a:lnTo>
                  <a:lnTo>
                    <a:pt x="1049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991950" y="1901225"/>
              <a:ext cx="939325" cy="709250"/>
            </a:xfrm>
            <a:custGeom>
              <a:avLst/>
              <a:gdLst/>
              <a:ahLst/>
              <a:cxnLst/>
              <a:rect l="l" t="t" r="r" b="b"/>
              <a:pathLst>
                <a:path w="37573" h="28370" extrusionOk="0">
                  <a:moveTo>
                    <a:pt x="867" y="596"/>
                  </a:moveTo>
                  <a:lnTo>
                    <a:pt x="36988" y="11280"/>
                  </a:lnTo>
                  <a:lnTo>
                    <a:pt x="21880" y="27858"/>
                  </a:lnTo>
                  <a:lnTo>
                    <a:pt x="867" y="596"/>
                  </a:lnTo>
                  <a:close/>
                  <a:moveTo>
                    <a:pt x="0" y="1"/>
                  </a:moveTo>
                  <a:lnTo>
                    <a:pt x="21734" y="28213"/>
                  </a:lnTo>
                  <a:lnTo>
                    <a:pt x="21859" y="28370"/>
                  </a:lnTo>
                  <a:lnTo>
                    <a:pt x="37572" y="11113"/>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4920025" y="1042550"/>
              <a:ext cx="374325" cy="1139900"/>
            </a:xfrm>
            <a:custGeom>
              <a:avLst/>
              <a:gdLst/>
              <a:ahLst/>
              <a:cxnLst/>
              <a:rect l="l" t="t" r="r" b="b"/>
              <a:pathLst>
                <a:path w="14973" h="45596" extrusionOk="0">
                  <a:moveTo>
                    <a:pt x="14670" y="0"/>
                  </a:moveTo>
                  <a:lnTo>
                    <a:pt x="0" y="45491"/>
                  </a:lnTo>
                  <a:lnTo>
                    <a:pt x="313" y="45595"/>
                  </a:lnTo>
                  <a:lnTo>
                    <a:pt x="14973" y="105"/>
                  </a:lnTo>
                  <a:lnTo>
                    <a:pt x="1467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2"/>
            <p:cNvSpPr/>
            <p:nvPr/>
          </p:nvSpPr>
          <p:spPr>
            <a:xfrm>
              <a:off x="4531625" y="2174350"/>
              <a:ext cx="862625" cy="785900"/>
            </a:xfrm>
            <a:custGeom>
              <a:avLst/>
              <a:gdLst/>
              <a:ahLst/>
              <a:cxnLst/>
              <a:rect l="l" t="t" r="r" b="b"/>
              <a:pathLst>
                <a:path w="34505" h="31436" extrusionOk="0">
                  <a:moveTo>
                    <a:pt x="15661" y="543"/>
                  </a:moveTo>
                  <a:lnTo>
                    <a:pt x="33722" y="30768"/>
                  </a:lnTo>
                  <a:lnTo>
                    <a:pt x="33722" y="30768"/>
                  </a:lnTo>
                  <a:lnTo>
                    <a:pt x="553" y="17132"/>
                  </a:lnTo>
                  <a:lnTo>
                    <a:pt x="15661" y="543"/>
                  </a:lnTo>
                  <a:close/>
                  <a:moveTo>
                    <a:pt x="15724" y="0"/>
                  </a:moveTo>
                  <a:lnTo>
                    <a:pt x="1" y="17246"/>
                  </a:lnTo>
                  <a:lnTo>
                    <a:pt x="34056" y="31248"/>
                  </a:lnTo>
                  <a:lnTo>
                    <a:pt x="34504" y="31436"/>
                  </a:lnTo>
                  <a:lnTo>
                    <a:pt x="15828" y="188"/>
                  </a:lnTo>
                  <a:lnTo>
                    <a:pt x="1572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2"/>
            <p:cNvSpPr/>
            <p:nvPr/>
          </p:nvSpPr>
          <p:spPr>
            <a:xfrm>
              <a:off x="5971200" y="1297400"/>
              <a:ext cx="368075" cy="697225"/>
            </a:xfrm>
            <a:custGeom>
              <a:avLst/>
              <a:gdLst/>
              <a:ahLst/>
              <a:cxnLst/>
              <a:rect l="l" t="t" r="r" b="b"/>
              <a:pathLst>
                <a:path w="14723" h="27889" extrusionOk="0">
                  <a:moveTo>
                    <a:pt x="429" y="772"/>
                  </a:moveTo>
                  <a:lnTo>
                    <a:pt x="14284" y="12072"/>
                  </a:lnTo>
                  <a:lnTo>
                    <a:pt x="4080" y="27012"/>
                  </a:lnTo>
                  <a:lnTo>
                    <a:pt x="429" y="772"/>
                  </a:lnTo>
                  <a:close/>
                  <a:moveTo>
                    <a:pt x="0" y="0"/>
                  </a:moveTo>
                  <a:lnTo>
                    <a:pt x="3819" y="27471"/>
                  </a:lnTo>
                  <a:lnTo>
                    <a:pt x="3872" y="27889"/>
                  </a:lnTo>
                  <a:lnTo>
                    <a:pt x="14723" y="12009"/>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2"/>
            <p:cNvSpPr/>
            <p:nvPr/>
          </p:nvSpPr>
          <p:spPr>
            <a:xfrm>
              <a:off x="4928875" y="2181125"/>
              <a:ext cx="718900" cy="762725"/>
            </a:xfrm>
            <a:custGeom>
              <a:avLst/>
              <a:gdLst/>
              <a:ahLst/>
              <a:cxnLst/>
              <a:rect l="l" t="t" r="r" b="b"/>
              <a:pathLst>
                <a:path w="28756" h="30509" extrusionOk="0">
                  <a:moveTo>
                    <a:pt x="22" y="0"/>
                  </a:moveTo>
                  <a:lnTo>
                    <a:pt x="1" y="21"/>
                  </a:lnTo>
                  <a:lnTo>
                    <a:pt x="95" y="167"/>
                  </a:lnTo>
                  <a:lnTo>
                    <a:pt x="28526" y="532"/>
                  </a:lnTo>
                  <a:lnTo>
                    <a:pt x="18187" y="30446"/>
                  </a:lnTo>
                  <a:lnTo>
                    <a:pt x="18218" y="30508"/>
                  </a:lnTo>
                  <a:lnTo>
                    <a:pt x="18333" y="30508"/>
                  </a:lnTo>
                  <a:lnTo>
                    <a:pt x="28756" y="376"/>
                  </a:lnTo>
                  <a:lnTo>
                    <a:pt x="2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2"/>
            <p:cNvSpPr/>
            <p:nvPr/>
          </p:nvSpPr>
          <p:spPr>
            <a:xfrm>
              <a:off x="5387200" y="2190500"/>
              <a:ext cx="262425" cy="753350"/>
            </a:xfrm>
            <a:custGeom>
              <a:avLst/>
              <a:gdLst/>
              <a:ahLst/>
              <a:cxnLst/>
              <a:rect l="l" t="t" r="r" b="b"/>
              <a:pathLst>
                <a:path w="10497" h="30134" extrusionOk="0">
                  <a:moveTo>
                    <a:pt x="10423" y="1"/>
                  </a:moveTo>
                  <a:lnTo>
                    <a:pt x="0" y="30133"/>
                  </a:lnTo>
                  <a:lnTo>
                    <a:pt x="177" y="30133"/>
                  </a:lnTo>
                  <a:lnTo>
                    <a:pt x="10496" y="282"/>
                  </a:lnTo>
                  <a:lnTo>
                    <a:pt x="1042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2"/>
            <p:cNvSpPr/>
            <p:nvPr/>
          </p:nvSpPr>
          <p:spPr>
            <a:xfrm>
              <a:off x="5647750" y="2190500"/>
              <a:ext cx="3150" cy="7075"/>
            </a:xfrm>
            <a:custGeom>
              <a:avLst/>
              <a:gdLst/>
              <a:ahLst/>
              <a:cxnLst/>
              <a:rect l="l" t="t" r="r" b="b"/>
              <a:pathLst>
                <a:path w="126" h="283" extrusionOk="0">
                  <a:moveTo>
                    <a:pt x="1" y="1"/>
                  </a:moveTo>
                  <a:lnTo>
                    <a:pt x="74" y="282"/>
                  </a:lnTo>
                  <a:lnTo>
                    <a:pt x="126" y="105"/>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2"/>
            <p:cNvSpPr/>
            <p:nvPr/>
          </p:nvSpPr>
          <p:spPr>
            <a:xfrm>
              <a:off x="5647750" y="2186575"/>
              <a:ext cx="5525" cy="3950"/>
            </a:xfrm>
            <a:custGeom>
              <a:avLst/>
              <a:gdLst/>
              <a:ahLst/>
              <a:cxnLst/>
              <a:rect l="l" t="t" r="r" b="b"/>
              <a:pathLst>
                <a:path w="221" h="158" extrusionOk="0">
                  <a:moveTo>
                    <a:pt x="53" y="1"/>
                  </a:moveTo>
                  <a:lnTo>
                    <a:pt x="1" y="158"/>
                  </a:lnTo>
                  <a:lnTo>
                    <a:pt x="199" y="54"/>
                  </a:lnTo>
                  <a:lnTo>
                    <a:pt x="22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2"/>
            <p:cNvSpPr/>
            <p:nvPr/>
          </p:nvSpPr>
          <p:spPr>
            <a:xfrm>
              <a:off x="4929150" y="2177200"/>
              <a:ext cx="719950" cy="13325"/>
            </a:xfrm>
            <a:custGeom>
              <a:avLst/>
              <a:gdLst/>
              <a:ahLst/>
              <a:cxnLst/>
              <a:rect l="l" t="t" r="r" b="b"/>
              <a:pathLst>
                <a:path w="28798" h="533" extrusionOk="0">
                  <a:moveTo>
                    <a:pt x="11" y="0"/>
                  </a:moveTo>
                  <a:lnTo>
                    <a:pt x="1" y="53"/>
                  </a:lnTo>
                  <a:lnTo>
                    <a:pt x="84" y="74"/>
                  </a:lnTo>
                  <a:lnTo>
                    <a:pt x="11" y="157"/>
                  </a:lnTo>
                  <a:lnTo>
                    <a:pt x="28745" y="533"/>
                  </a:lnTo>
                  <a:lnTo>
                    <a:pt x="28797" y="376"/>
                  </a:lnTo>
                  <a:lnTo>
                    <a:pt x="1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2"/>
            <p:cNvSpPr/>
            <p:nvPr/>
          </p:nvSpPr>
          <p:spPr>
            <a:xfrm>
              <a:off x="5647750" y="2187900"/>
              <a:ext cx="5000" cy="5250"/>
            </a:xfrm>
            <a:custGeom>
              <a:avLst/>
              <a:gdLst/>
              <a:ahLst/>
              <a:cxnLst/>
              <a:rect l="l" t="t" r="r" b="b"/>
              <a:pathLst>
                <a:path w="200" h="210" extrusionOk="0">
                  <a:moveTo>
                    <a:pt x="199" y="1"/>
                  </a:moveTo>
                  <a:lnTo>
                    <a:pt x="1" y="105"/>
                  </a:lnTo>
                  <a:lnTo>
                    <a:pt x="126" y="209"/>
                  </a:lnTo>
                  <a:lnTo>
                    <a:pt x="19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2"/>
            <p:cNvSpPr/>
            <p:nvPr/>
          </p:nvSpPr>
          <p:spPr>
            <a:xfrm>
              <a:off x="5384300" y="2943825"/>
              <a:ext cx="7325" cy="7575"/>
            </a:xfrm>
            <a:custGeom>
              <a:avLst/>
              <a:gdLst/>
              <a:ahLst/>
              <a:cxnLst/>
              <a:rect l="l" t="t" r="r" b="b"/>
              <a:pathLst>
                <a:path w="293" h="303" extrusionOk="0">
                  <a:moveTo>
                    <a:pt x="1" y="0"/>
                  </a:moveTo>
                  <a:lnTo>
                    <a:pt x="189" y="302"/>
                  </a:lnTo>
                  <a:lnTo>
                    <a:pt x="29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2"/>
            <p:cNvSpPr/>
            <p:nvPr/>
          </p:nvSpPr>
          <p:spPr>
            <a:xfrm>
              <a:off x="4923150" y="2187900"/>
              <a:ext cx="157050" cy="262675"/>
            </a:xfrm>
            <a:custGeom>
              <a:avLst/>
              <a:gdLst/>
              <a:ahLst/>
              <a:cxnLst/>
              <a:rect l="l" t="t" r="r" b="b"/>
              <a:pathLst>
                <a:path w="6282" h="10507" extrusionOk="0">
                  <a:moveTo>
                    <a:pt x="0" y="1"/>
                  </a:moveTo>
                  <a:lnTo>
                    <a:pt x="0" y="1"/>
                  </a:lnTo>
                  <a:lnTo>
                    <a:pt x="6281" y="10507"/>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2"/>
            <p:cNvSpPr/>
            <p:nvPr/>
          </p:nvSpPr>
          <p:spPr>
            <a:xfrm>
              <a:off x="5384575" y="2959975"/>
              <a:ext cx="1325" cy="1325"/>
            </a:xfrm>
            <a:custGeom>
              <a:avLst/>
              <a:gdLst/>
              <a:ahLst/>
              <a:cxnLst/>
              <a:rect l="l" t="t" r="r" b="b"/>
              <a:pathLst>
                <a:path w="53" h="53" extrusionOk="0">
                  <a:moveTo>
                    <a:pt x="1" y="1"/>
                  </a:moveTo>
                  <a:lnTo>
                    <a:pt x="32" y="53"/>
                  </a:lnTo>
                  <a:lnTo>
                    <a:pt x="5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2"/>
            <p:cNvSpPr/>
            <p:nvPr/>
          </p:nvSpPr>
          <p:spPr>
            <a:xfrm>
              <a:off x="5381700" y="2955025"/>
              <a:ext cx="5250" cy="4975"/>
            </a:xfrm>
            <a:custGeom>
              <a:avLst/>
              <a:gdLst/>
              <a:ahLst/>
              <a:cxnLst/>
              <a:rect l="l" t="t" r="r" b="b"/>
              <a:pathLst>
                <a:path w="210" h="199" extrusionOk="0">
                  <a:moveTo>
                    <a:pt x="1" y="0"/>
                  </a:moveTo>
                  <a:lnTo>
                    <a:pt x="116" y="199"/>
                  </a:lnTo>
                  <a:lnTo>
                    <a:pt x="167" y="199"/>
                  </a:lnTo>
                  <a:lnTo>
                    <a:pt x="209" y="84"/>
                  </a:lnTo>
                  <a:lnTo>
                    <a:pt x="53" y="21"/>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2"/>
            <p:cNvSpPr/>
            <p:nvPr/>
          </p:nvSpPr>
          <p:spPr>
            <a:xfrm>
              <a:off x="4916625" y="2176950"/>
              <a:ext cx="14650" cy="4725"/>
            </a:xfrm>
            <a:custGeom>
              <a:avLst/>
              <a:gdLst/>
              <a:ahLst/>
              <a:cxnLst/>
              <a:rect l="l" t="t" r="r" b="b"/>
              <a:pathLst>
                <a:path w="586" h="189" extrusionOk="0">
                  <a:moveTo>
                    <a:pt x="1" y="0"/>
                  </a:moveTo>
                  <a:lnTo>
                    <a:pt x="94" y="146"/>
                  </a:lnTo>
                  <a:lnTo>
                    <a:pt x="147" y="84"/>
                  </a:lnTo>
                  <a:lnTo>
                    <a:pt x="178" y="0"/>
                  </a:lnTo>
                  <a:close/>
                  <a:moveTo>
                    <a:pt x="502" y="63"/>
                  </a:moveTo>
                  <a:lnTo>
                    <a:pt x="470" y="146"/>
                  </a:lnTo>
                  <a:lnTo>
                    <a:pt x="491" y="188"/>
                  </a:lnTo>
                  <a:lnTo>
                    <a:pt x="512" y="167"/>
                  </a:lnTo>
                  <a:lnTo>
                    <a:pt x="585" y="84"/>
                  </a:lnTo>
                  <a:lnTo>
                    <a:pt x="502" y="63"/>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2"/>
            <p:cNvSpPr/>
            <p:nvPr/>
          </p:nvSpPr>
          <p:spPr>
            <a:xfrm>
              <a:off x="4920275" y="2176950"/>
              <a:ext cx="9150" cy="3675"/>
            </a:xfrm>
            <a:custGeom>
              <a:avLst/>
              <a:gdLst/>
              <a:ahLst/>
              <a:cxnLst/>
              <a:rect l="l" t="t" r="r" b="b"/>
              <a:pathLst>
                <a:path w="366" h="147" extrusionOk="0">
                  <a:moveTo>
                    <a:pt x="32" y="0"/>
                  </a:moveTo>
                  <a:lnTo>
                    <a:pt x="1" y="84"/>
                  </a:lnTo>
                  <a:lnTo>
                    <a:pt x="74" y="0"/>
                  </a:lnTo>
                  <a:close/>
                  <a:moveTo>
                    <a:pt x="240" y="10"/>
                  </a:moveTo>
                  <a:lnTo>
                    <a:pt x="282" y="84"/>
                  </a:lnTo>
                  <a:lnTo>
                    <a:pt x="324" y="146"/>
                  </a:lnTo>
                  <a:lnTo>
                    <a:pt x="356" y="63"/>
                  </a:lnTo>
                  <a:lnTo>
                    <a:pt x="366" y="1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4918975" y="2176950"/>
              <a:ext cx="470050" cy="780175"/>
            </a:xfrm>
            <a:custGeom>
              <a:avLst/>
              <a:gdLst/>
              <a:ahLst/>
              <a:cxnLst/>
              <a:rect l="l" t="t" r="r" b="b"/>
              <a:pathLst>
                <a:path w="18802" h="31207" extrusionOk="0">
                  <a:moveTo>
                    <a:pt x="126" y="0"/>
                  </a:moveTo>
                  <a:lnTo>
                    <a:pt x="53" y="84"/>
                  </a:lnTo>
                  <a:lnTo>
                    <a:pt x="0" y="146"/>
                  </a:lnTo>
                  <a:lnTo>
                    <a:pt x="167" y="439"/>
                  </a:lnTo>
                  <a:lnTo>
                    <a:pt x="6448" y="10945"/>
                  </a:lnTo>
                  <a:lnTo>
                    <a:pt x="18510" y="31123"/>
                  </a:lnTo>
                  <a:lnTo>
                    <a:pt x="18562" y="31144"/>
                  </a:lnTo>
                  <a:lnTo>
                    <a:pt x="18718" y="31207"/>
                  </a:lnTo>
                  <a:lnTo>
                    <a:pt x="18802" y="30977"/>
                  </a:lnTo>
                  <a:lnTo>
                    <a:pt x="18614" y="30675"/>
                  </a:lnTo>
                  <a:lnTo>
                    <a:pt x="18583" y="30613"/>
                  </a:lnTo>
                  <a:lnTo>
                    <a:pt x="491" y="334"/>
                  </a:lnTo>
                  <a:lnTo>
                    <a:pt x="397" y="188"/>
                  </a:lnTo>
                  <a:lnTo>
                    <a:pt x="376" y="146"/>
                  </a:lnTo>
                  <a:lnTo>
                    <a:pt x="334" y="84"/>
                  </a:lnTo>
                  <a:lnTo>
                    <a:pt x="292" y="10"/>
                  </a:lnTo>
                  <a:lnTo>
                    <a:pt x="12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2"/>
            <p:cNvSpPr/>
            <p:nvPr/>
          </p:nvSpPr>
          <p:spPr>
            <a:xfrm>
              <a:off x="6067175" y="1589775"/>
              <a:ext cx="448950" cy="461200"/>
            </a:xfrm>
            <a:custGeom>
              <a:avLst/>
              <a:gdLst/>
              <a:ahLst/>
              <a:cxnLst/>
              <a:rect l="l" t="t" r="r" b="b"/>
              <a:pathLst>
                <a:path w="17958" h="18448" extrusionOk="0">
                  <a:moveTo>
                    <a:pt x="10706" y="1"/>
                  </a:moveTo>
                  <a:lnTo>
                    <a:pt x="1" y="15672"/>
                  </a:lnTo>
                  <a:lnTo>
                    <a:pt x="272" y="15850"/>
                  </a:lnTo>
                  <a:lnTo>
                    <a:pt x="10622" y="690"/>
                  </a:lnTo>
                  <a:lnTo>
                    <a:pt x="17655" y="18447"/>
                  </a:lnTo>
                  <a:lnTo>
                    <a:pt x="17958" y="18333"/>
                  </a:lnTo>
                  <a:lnTo>
                    <a:pt x="1070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p:cNvSpPr/>
            <p:nvPr/>
          </p:nvSpPr>
          <p:spPr>
            <a:xfrm>
              <a:off x="5643850" y="1290600"/>
              <a:ext cx="430675" cy="901225"/>
            </a:xfrm>
            <a:custGeom>
              <a:avLst/>
              <a:gdLst/>
              <a:ahLst/>
              <a:cxnLst/>
              <a:rect l="l" t="t" r="r" b="b"/>
              <a:pathLst>
                <a:path w="17227" h="36049" extrusionOk="0">
                  <a:moveTo>
                    <a:pt x="13387" y="1"/>
                  </a:moveTo>
                  <a:lnTo>
                    <a:pt x="1" y="35944"/>
                  </a:lnTo>
                  <a:lnTo>
                    <a:pt x="303" y="36049"/>
                  </a:lnTo>
                  <a:lnTo>
                    <a:pt x="13240" y="1316"/>
                  </a:lnTo>
                  <a:lnTo>
                    <a:pt x="16913" y="27743"/>
                  </a:lnTo>
                  <a:lnTo>
                    <a:pt x="17226" y="27702"/>
                  </a:lnTo>
                  <a:lnTo>
                    <a:pt x="1338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2"/>
            <p:cNvSpPr/>
            <p:nvPr/>
          </p:nvSpPr>
          <p:spPr>
            <a:xfrm>
              <a:off x="4912975" y="1294275"/>
              <a:ext cx="1072600" cy="900425"/>
            </a:xfrm>
            <a:custGeom>
              <a:avLst/>
              <a:gdLst/>
              <a:ahLst/>
              <a:cxnLst/>
              <a:rect l="l" t="t" r="r" b="b"/>
              <a:pathLst>
                <a:path w="42904" h="36017" extrusionOk="0">
                  <a:moveTo>
                    <a:pt x="42183" y="1023"/>
                  </a:moveTo>
                  <a:lnTo>
                    <a:pt x="29277" y="35683"/>
                  </a:lnTo>
                  <a:lnTo>
                    <a:pt x="877" y="35317"/>
                  </a:lnTo>
                  <a:lnTo>
                    <a:pt x="42183" y="1023"/>
                  </a:lnTo>
                  <a:close/>
                  <a:moveTo>
                    <a:pt x="42904" y="0"/>
                  </a:moveTo>
                  <a:lnTo>
                    <a:pt x="335" y="35349"/>
                  </a:lnTo>
                  <a:lnTo>
                    <a:pt x="1" y="35630"/>
                  </a:lnTo>
                  <a:lnTo>
                    <a:pt x="29382" y="36017"/>
                  </a:lnTo>
                  <a:lnTo>
                    <a:pt x="29496" y="36017"/>
                  </a:lnTo>
                  <a:lnTo>
                    <a:pt x="4290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2"/>
            <p:cNvSpPr/>
            <p:nvPr/>
          </p:nvSpPr>
          <p:spPr>
            <a:xfrm>
              <a:off x="2780075" y="3511925"/>
              <a:ext cx="1082800" cy="280425"/>
            </a:xfrm>
            <a:custGeom>
              <a:avLst/>
              <a:gdLst/>
              <a:ahLst/>
              <a:cxnLst/>
              <a:rect l="l" t="t" r="r" b="b"/>
              <a:pathLst>
                <a:path w="43312" h="11217" extrusionOk="0">
                  <a:moveTo>
                    <a:pt x="43228" y="0"/>
                  </a:moveTo>
                  <a:lnTo>
                    <a:pt x="1" y="10903"/>
                  </a:lnTo>
                  <a:lnTo>
                    <a:pt x="74" y="11216"/>
                  </a:lnTo>
                  <a:lnTo>
                    <a:pt x="43311" y="313"/>
                  </a:lnTo>
                  <a:lnTo>
                    <a:pt x="4322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1694475" y="3360125"/>
              <a:ext cx="740550" cy="538650"/>
            </a:xfrm>
            <a:custGeom>
              <a:avLst/>
              <a:gdLst/>
              <a:ahLst/>
              <a:cxnLst/>
              <a:rect l="l" t="t" r="r" b="b"/>
              <a:pathLst>
                <a:path w="29622" h="21546" extrusionOk="0">
                  <a:moveTo>
                    <a:pt x="28724" y="417"/>
                  </a:moveTo>
                  <a:lnTo>
                    <a:pt x="7429" y="20982"/>
                  </a:lnTo>
                  <a:lnTo>
                    <a:pt x="459" y="3360"/>
                  </a:lnTo>
                  <a:lnTo>
                    <a:pt x="28724" y="417"/>
                  </a:lnTo>
                  <a:close/>
                  <a:moveTo>
                    <a:pt x="29622" y="0"/>
                  </a:moveTo>
                  <a:lnTo>
                    <a:pt x="0" y="3078"/>
                  </a:lnTo>
                  <a:lnTo>
                    <a:pt x="7304" y="21545"/>
                  </a:lnTo>
                  <a:lnTo>
                    <a:pt x="2962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2"/>
            <p:cNvSpPr/>
            <p:nvPr/>
          </p:nvSpPr>
          <p:spPr>
            <a:xfrm>
              <a:off x="1867425" y="3359600"/>
              <a:ext cx="921550" cy="537600"/>
            </a:xfrm>
            <a:custGeom>
              <a:avLst/>
              <a:gdLst/>
              <a:ahLst/>
              <a:cxnLst/>
              <a:rect l="l" t="t" r="r" b="b"/>
              <a:pathLst>
                <a:path w="36862" h="21504" extrusionOk="0">
                  <a:moveTo>
                    <a:pt x="22245" y="469"/>
                  </a:moveTo>
                  <a:lnTo>
                    <a:pt x="36226" y="17028"/>
                  </a:lnTo>
                  <a:lnTo>
                    <a:pt x="908" y="21065"/>
                  </a:lnTo>
                  <a:lnTo>
                    <a:pt x="22245" y="469"/>
                  </a:lnTo>
                  <a:close/>
                  <a:moveTo>
                    <a:pt x="22266" y="0"/>
                  </a:moveTo>
                  <a:lnTo>
                    <a:pt x="0" y="21503"/>
                  </a:lnTo>
                  <a:lnTo>
                    <a:pt x="36560" y="17309"/>
                  </a:lnTo>
                  <a:lnTo>
                    <a:pt x="36862" y="17278"/>
                  </a:lnTo>
                  <a:lnTo>
                    <a:pt x="2226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2768600" y="3508800"/>
              <a:ext cx="1103900" cy="566575"/>
            </a:xfrm>
            <a:custGeom>
              <a:avLst/>
              <a:gdLst/>
              <a:ahLst/>
              <a:cxnLst/>
              <a:rect l="l" t="t" r="r" b="b"/>
              <a:pathLst>
                <a:path w="44156" h="22663" extrusionOk="0">
                  <a:moveTo>
                    <a:pt x="43311" y="553"/>
                  </a:moveTo>
                  <a:lnTo>
                    <a:pt x="26012" y="22266"/>
                  </a:lnTo>
                  <a:lnTo>
                    <a:pt x="993" y="11227"/>
                  </a:lnTo>
                  <a:lnTo>
                    <a:pt x="43311" y="553"/>
                  </a:lnTo>
                  <a:close/>
                  <a:moveTo>
                    <a:pt x="44156" y="0"/>
                  </a:moveTo>
                  <a:lnTo>
                    <a:pt x="1" y="11143"/>
                  </a:lnTo>
                  <a:lnTo>
                    <a:pt x="26106" y="22662"/>
                  </a:lnTo>
                  <a:lnTo>
                    <a:pt x="4415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1864025" y="3783450"/>
              <a:ext cx="923400" cy="449975"/>
            </a:xfrm>
            <a:custGeom>
              <a:avLst/>
              <a:gdLst/>
              <a:ahLst/>
              <a:cxnLst/>
              <a:rect l="l" t="t" r="r" b="b"/>
              <a:pathLst>
                <a:path w="36936" h="17999" extrusionOk="0">
                  <a:moveTo>
                    <a:pt x="36424" y="387"/>
                  </a:moveTo>
                  <a:lnTo>
                    <a:pt x="29079" y="17571"/>
                  </a:lnTo>
                  <a:lnTo>
                    <a:pt x="1169" y="4424"/>
                  </a:lnTo>
                  <a:lnTo>
                    <a:pt x="36424" y="387"/>
                  </a:lnTo>
                  <a:close/>
                  <a:moveTo>
                    <a:pt x="36935" y="0"/>
                  </a:moveTo>
                  <a:lnTo>
                    <a:pt x="0" y="4236"/>
                  </a:lnTo>
                  <a:lnTo>
                    <a:pt x="29246" y="17999"/>
                  </a:lnTo>
                  <a:lnTo>
                    <a:pt x="3693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2"/>
            <p:cNvSpPr/>
            <p:nvPr/>
          </p:nvSpPr>
          <p:spPr>
            <a:xfrm>
              <a:off x="2586300" y="3782925"/>
              <a:ext cx="847475" cy="450500"/>
            </a:xfrm>
            <a:custGeom>
              <a:avLst/>
              <a:gdLst/>
              <a:ahLst/>
              <a:cxnLst/>
              <a:rect l="l" t="t" r="r" b="b"/>
              <a:pathLst>
                <a:path w="33899" h="18020" extrusionOk="0">
                  <a:moveTo>
                    <a:pt x="7877" y="429"/>
                  </a:moveTo>
                  <a:lnTo>
                    <a:pt x="32813" y="11436"/>
                  </a:lnTo>
                  <a:lnTo>
                    <a:pt x="543" y="17592"/>
                  </a:lnTo>
                  <a:lnTo>
                    <a:pt x="7877" y="429"/>
                  </a:lnTo>
                  <a:close/>
                  <a:moveTo>
                    <a:pt x="7700" y="1"/>
                  </a:moveTo>
                  <a:lnTo>
                    <a:pt x="0" y="18020"/>
                  </a:lnTo>
                  <a:lnTo>
                    <a:pt x="33899" y="11551"/>
                  </a:lnTo>
                  <a:lnTo>
                    <a:pt x="7856" y="63"/>
                  </a:lnTo>
                  <a:lnTo>
                    <a:pt x="770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p:cNvSpPr/>
            <p:nvPr/>
          </p:nvSpPr>
          <p:spPr>
            <a:xfrm>
              <a:off x="4528750" y="2595575"/>
              <a:ext cx="871500" cy="435900"/>
            </a:xfrm>
            <a:custGeom>
              <a:avLst/>
              <a:gdLst/>
              <a:ahLst/>
              <a:cxnLst/>
              <a:rect l="l" t="t" r="r" b="b"/>
              <a:pathLst>
                <a:path w="34860" h="17436" extrusionOk="0">
                  <a:moveTo>
                    <a:pt x="784" y="679"/>
                  </a:moveTo>
                  <a:lnTo>
                    <a:pt x="33597" y="14170"/>
                  </a:lnTo>
                  <a:lnTo>
                    <a:pt x="10633" y="17081"/>
                  </a:lnTo>
                  <a:lnTo>
                    <a:pt x="784" y="679"/>
                  </a:lnTo>
                  <a:close/>
                  <a:moveTo>
                    <a:pt x="1" y="1"/>
                  </a:moveTo>
                  <a:lnTo>
                    <a:pt x="10403" y="17341"/>
                  </a:lnTo>
                  <a:lnTo>
                    <a:pt x="10455" y="17436"/>
                  </a:lnTo>
                  <a:lnTo>
                    <a:pt x="34860" y="14337"/>
                  </a:lnTo>
                  <a:lnTo>
                    <a:pt x="460" y="189"/>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3847975" y="2596900"/>
              <a:ext cx="950000" cy="930700"/>
            </a:xfrm>
            <a:custGeom>
              <a:avLst/>
              <a:gdLst/>
              <a:ahLst/>
              <a:cxnLst/>
              <a:rect l="l" t="t" r="r" b="b"/>
              <a:pathLst>
                <a:path w="38000" h="37228" extrusionOk="0">
                  <a:moveTo>
                    <a:pt x="27607" y="574"/>
                  </a:moveTo>
                  <a:lnTo>
                    <a:pt x="37551" y="17142"/>
                  </a:lnTo>
                  <a:lnTo>
                    <a:pt x="1106" y="36278"/>
                  </a:lnTo>
                  <a:lnTo>
                    <a:pt x="27607" y="574"/>
                  </a:lnTo>
                  <a:close/>
                  <a:moveTo>
                    <a:pt x="27639" y="0"/>
                  </a:moveTo>
                  <a:lnTo>
                    <a:pt x="428" y="36653"/>
                  </a:lnTo>
                  <a:lnTo>
                    <a:pt x="0" y="37227"/>
                  </a:lnTo>
                  <a:lnTo>
                    <a:pt x="37999" y="17268"/>
                  </a:lnTo>
                  <a:lnTo>
                    <a:pt x="2763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2"/>
            <p:cNvSpPr/>
            <p:nvPr/>
          </p:nvSpPr>
          <p:spPr>
            <a:xfrm>
              <a:off x="3412625" y="3505675"/>
              <a:ext cx="533950" cy="663325"/>
            </a:xfrm>
            <a:custGeom>
              <a:avLst/>
              <a:gdLst/>
              <a:ahLst/>
              <a:cxnLst/>
              <a:rect l="l" t="t" r="r" b="b"/>
              <a:pathLst>
                <a:path w="21358" h="26533" extrusionOk="0">
                  <a:moveTo>
                    <a:pt x="17852" y="803"/>
                  </a:moveTo>
                  <a:lnTo>
                    <a:pt x="20982" y="26136"/>
                  </a:lnTo>
                  <a:lnTo>
                    <a:pt x="595" y="22474"/>
                  </a:lnTo>
                  <a:lnTo>
                    <a:pt x="17852" y="803"/>
                  </a:lnTo>
                  <a:close/>
                  <a:moveTo>
                    <a:pt x="18082" y="0"/>
                  </a:moveTo>
                  <a:lnTo>
                    <a:pt x="1" y="22693"/>
                  </a:lnTo>
                  <a:lnTo>
                    <a:pt x="21139" y="26491"/>
                  </a:lnTo>
                  <a:lnTo>
                    <a:pt x="21358" y="26532"/>
                  </a:lnTo>
                  <a:lnTo>
                    <a:pt x="18134" y="386"/>
                  </a:lnTo>
                  <a:lnTo>
                    <a:pt x="1808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p:nvPr/>
          </p:nvSpPr>
          <p:spPr>
            <a:xfrm>
              <a:off x="3414725" y="4065150"/>
              <a:ext cx="537075" cy="410875"/>
            </a:xfrm>
            <a:custGeom>
              <a:avLst/>
              <a:gdLst/>
              <a:ahLst/>
              <a:cxnLst/>
              <a:rect l="l" t="t" r="r" b="b"/>
              <a:pathLst>
                <a:path w="21483" h="16435" extrusionOk="0">
                  <a:moveTo>
                    <a:pt x="439" y="408"/>
                  </a:moveTo>
                  <a:lnTo>
                    <a:pt x="20680" y="4049"/>
                  </a:lnTo>
                  <a:lnTo>
                    <a:pt x="4267" y="15892"/>
                  </a:lnTo>
                  <a:lnTo>
                    <a:pt x="439" y="408"/>
                  </a:lnTo>
                  <a:close/>
                  <a:moveTo>
                    <a:pt x="0" y="1"/>
                  </a:moveTo>
                  <a:lnTo>
                    <a:pt x="4069" y="16434"/>
                  </a:lnTo>
                  <a:lnTo>
                    <a:pt x="21483" y="3861"/>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2"/>
            <p:cNvSpPr/>
            <p:nvPr/>
          </p:nvSpPr>
          <p:spPr>
            <a:xfrm>
              <a:off x="3508875" y="4157250"/>
              <a:ext cx="539950" cy="421025"/>
            </a:xfrm>
            <a:custGeom>
              <a:avLst/>
              <a:gdLst/>
              <a:ahLst/>
              <a:cxnLst/>
              <a:rect l="l" t="t" r="r" b="b"/>
              <a:pathLst>
                <a:path w="21598" h="16841" extrusionOk="0">
                  <a:moveTo>
                    <a:pt x="17216" y="543"/>
                  </a:moveTo>
                  <a:lnTo>
                    <a:pt x="21160" y="16423"/>
                  </a:lnTo>
                  <a:lnTo>
                    <a:pt x="793" y="12395"/>
                  </a:lnTo>
                  <a:lnTo>
                    <a:pt x="17216" y="543"/>
                  </a:lnTo>
                  <a:close/>
                  <a:moveTo>
                    <a:pt x="17414" y="0"/>
                  </a:moveTo>
                  <a:lnTo>
                    <a:pt x="0" y="12562"/>
                  </a:lnTo>
                  <a:lnTo>
                    <a:pt x="21598" y="16840"/>
                  </a:lnTo>
                  <a:lnTo>
                    <a:pt x="1741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2"/>
            <p:cNvSpPr/>
            <p:nvPr/>
          </p:nvSpPr>
          <p:spPr>
            <a:xfrm>
              <a:off x="3855550" y="3498350"/>
              <a:ext cx="311450" cy="673250"/>
            </a:xfrm>
            <a:custGeom>
              <a:avLst/>
              <a:gdLst/>
              <a:ahLst/>
              <a:cxnLst/>
              <a:rect l="l" t="t" r="r" b="b"/>
              <a:pathLst>
                <a:path w="12458" h="26930" extrusionOk="0">
                  <a:moveTo>
                    <a:pt x="501" y="1388"/>
                  </a:moveTo>
                  <a:lnTo>
                    <a:pt x="12030" y="19512"/>
                  </a:lnTo>
                  <a:lnTo>
                    <a:pt x="3578" y="26314"/>
                  </a:lnTo>
                  <a:lnTo>
                    <a:pt x="501" y="1388"/>
                  </a:lnTo>
                  <a:close/>
                  <a:moveTo>
                    <a:pt x="0" y="1"/>
                  </a:moveTo>
                  <a:lnTo>
                    <a:pt x="3328" y="26930"/>
                  </a:lnTo>
                  <a:lnTo>
                    <a:pt x="12458" y="19574"/>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2"/>
            <p:cNvSpPr/>
            <p:nvPr/>
          </p:nvSpPr>
          <p:spPr>
            <a:xfrm>
              <a:off x="3937175" y="3976750"/>
              <a:ext cx="230875" cy="614800"/>
            </a:xfrm>
            <a:custGeom>
              <a:avLst/>
              <a:gdLst/>
              <a:ahLst/>
              <a:cxnLst/>
              <a:rect l="l" t="t" r="r" b="b"/>
              <a:pathLst>
                <a:path w="9235" h="24592" extrusionOk="0">
                  <a:moveTo>
                    <a:pt x="8734" y="814"/>
                  </a:moveTo>
                  <a:lnTo>
                    <a:pt x="4226" y="23110"/>
                  </a:lnTo>
                  <a:lnTo>
                    <a:pt x="366" y="7554"/>
                  </a:lnTo>
                  <a:lnTo>
                    <a:pt x="8734" y="814"/>
                  </a:lnTo>
                  <a:close/>
                  <a:moveTo>
                    <a:pt x="9234" y="0"/>
                  </a:moveTo>
                  <a:lnTo>
                    <a:pt x="0" y="7429"/>
                  </a:lnTo>
                  <a:lnTo>
                    <a:pt x="4257" y="24592"/>
                  </a:lnTo>
                  <a:lnTo>
                    <a:pt x="923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p:cNvSpPr/>
            <p:nvPr/>
          </p:nvSpPr>
          <p:spPr>
            <a:xfrm>
              <a:off x="3514875" y="4464250"/>
              <a:ext cx="538125" cy="499775"/>
            </a:xfrm>
            <a:custGeom>
              <a:avLst/>
              <a:gdLst/>
              <a:ahLst/>
              <a:cxnLst/>
              <a:rect l="l" t="t" r="r" b="b"/>
              <a:pathLst>
                <a:path w="21525" h="19991" extrusionOk="0">
                  <a:moveTo>
                    <a:pt x="324" y="397"/>
                  </a:moveTo>
                  <a:lnTo>
                    <a:pt x="20743" y="4435"/>
                  </a:lnTo>
                  <a:lnTo>
                    <a:pt x="324" y="19355"/>
                  </a:lnTo>
                  <a:lnTo>
                    <a:pt x="324" y="397"/>
                  </a:lnTo>
                  <a:close/>
                  <a:moveTo>
                    <a:pt x="1" y="0"/>
                  </a:moveTo>
                  <a:lnTo>
                    <a:pt x="1" y="19991"/>
                  </a:lnTo>
                  <a:lnTo>
                    <a:pt x="21525" y="4268"/>
                  </a:lnTo>
                  <a:lnTo>
                    <a:pt x="189" y="42"/>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2"/>
            <p:cNvSpPr/>
            <p:nvPr/>
          </p:nvSpPr>
          <p:spPr>
            <a:xfrm>
              <a:off x="3972400" y="1879850"/>
              <a:ext cx="62625" cy="48525"/>
            </a:xfrm>
            <a:custGeom>
              <a:avLst/>
              <a:gdLst/>
              <a:ahLst/>
              <a:cxnLst/>
              <a:rect l="l" t="t" r="r" b="b"/>
              <a:pathLst>
                <a:path w="2505" h="1941" extrusionOk="0">
                  <a:moveTo>
                    <a:pt x="1252" y="0"/>
                  </a:moveTo>
                  <a:cubicBezTo>
                    <a:pt x="0" y="0"/>
                    <a:pt x="0" y="1941"/>
                    <a:pt x="1252" y="1941"/>
                  </a:cubicBezTo>
                  <a:cubicBezTo>
                    <a:pt x="2493" y="1941"/>
                    <a:pt x="2504" y="0"/>
                    <a:pt x="1252"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2"/>
            <p:cNvSpPr/>
            <p:nvPr/>
          </p:nvSpPr>
          <p:spPr>
            <a:xfrm>
              <a:off x="4899675" y="216025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p:nvPr/>
          </p:nvSpPr>
          <p:spPr>
            <a:xfrm>
              <a:off x="3175275" y="1963575"/>
              <a:ext cx="125225" cy="97050"/>
            </a:xfrm>
            <a:custGeom>
              <a:avLst/>
              <a:gdLst/>
              <a:ahLst/>
              <a:cxnLst/>
              <a:rect l="l" t="t" r="r" b="b"/>
              <a:pathLst>
                <a:path w="5009" h="3882" extrusionOk="0">
                  <a:moveTo>
                    <a:pt x="2504" y="1"/>
                  </a:moveTo>
                  <a:cubicBezTo>
                    <a:pt x="10" y="1"/>
                    <a:pt x="0" y="3882"/>
                    <a:pt x="2504" y="3882"/>
                  </a:cubicBezTo>
                  <a:cubicBezTo>
                    <a:pt x="5008" y="3882"/>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3347950" y="690925"/>
              <a:ext cx="125225" cy="97075"/>
            </a:xfrm>
            <a:custGeom>
              <a:avLst/>
              <a:gdLst/>
              <a:ahLst/>
              <a:cxnLst/>
              <a:rect l="l" t="t" r="r" b="b"/>
              <a:pathLst>
                <a:path w="5009" h="3883" extrusionOk="0">
                  <a:moveTo>
                    <a:pt x="2504" y="1"/>
                  </a:moveTo>
                  <a:cubicBezTo>
                    <a:pt x="0" y="1"/>
                    <a:pt x="0" y="3882"/>
                    <a:pt x="2504" y="3882"/>
                  </a:cubicBezTo>
                  <a:cubicBezTo>
                    <a:pt x="4998" y="3882"/>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2"/>
            <p:cNvSpPr/>
            <p:nvPr/>
          </p:nvSpPr>
          <p:spPr>
            <a:xfrm>
              <a:off x="3542000" y="238125"/>
              <a:ext cx="125225" cy="97050"/>
            </a:xfrm>
            <a:custGeom>
              <a:avLst/>
              <a:gdLst/>
              <a:ahLst/>
              <a:cxnLst/>
              <a:rect l="l" t="t" r="r" b="b"/>
              <a:pathLst>
                <a:path w="5009" h="3882" extrusionOk="0">
                  <a:moveTo>
                    <a:pt x="2505" y="0"/>
                  </a:moveTo>
                  <a:cubicBezTo>
                    <a:pt x="11" y="0"/>
                    <a:pt x="1" y="3881"/>
                    <a:pt x="2505" y="3881"/>
                  </a:cubicBezTo>
                  <a:cubicBezTo>
                    <a:pt x="4998"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p:nvPr/>
          </p:nvSpPr>
          <p:spPr>
            <a:xfrm>
              <a:off x="2452750" y="442875"/>
              <a:ext cx="125225" cy="97075"/>
            </a:xfrm>
            <a:custGeom>
              <a:avLst/>
              <a:gdLst/>
              <a:ahLst/>
              <a:cxnLst/>
              <a:rect l="l" t="t" r="r" b="b"/>
              <a:pathLst>
                <a:path w="5009" h="3883" extrusionOk="0">
                  <a:moveTo>
                    <a:pt x="2504" y="1"/>
                  </a:moveTo>
                  <a:cubicBezTo>
                    <a:pt x="10" y="1"/>
                    <a:pt x="0" y="3882"/>
                    <a:pt x="2504" y="3882"/>
                  </a:cubicBezTo>
                  <a:cubicBezTo>
                    <a:pt x="5008" y="3882"/>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2"/>
            <p:cNvSpPr/>
            <p:nvPr/>
          </p:nvSpPr>
          <p:spPr>
            <a:xfrm>
              <a:off x="2226325" y="6155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2"/>
            <p:cNvSpPr/>
            <p:nvPr/>
          </p:nvSpPr>
          <p:spPr>
            <a:xfrm>
              <a:off x="5321450" y="2912525"/>
              <a:ext cx="124975" cy="97050"/>
            </a:xfrm>
            <a:custGeom>
              <a:avLst/>
              <a:gdLst/>
              <a:ahLst/>
              <a:cxnLst/>
              <a:rect l="l" t="t" r="r" b="b"/>
              <a:pathLst>
                <a:path w="4999" h="3882" extrusionOk="0">
                  <a:moveTo>
                    <a:pt x="2505" y="0"/>
                  </a:moveTo>
                  <a:cubicBezTo>
                    <a:pt x="1" y="0"/>
                    <a:pt x="1" y="3881"/>
                    <a:pt x="2505" y="3881"/>
                  </a:cubicBezTo>
                  <a:cubicBezTo>
                    <a:pt x="4998" y="3881"/>
                    <a:pt x="4998"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2"/>
            <p:cNvSpPr/>
            <p:nvPr/>
          </p:nvSpPr>
          <p:spPr>
            <a:xfrm>
              <a:off x="4717350" y="2998850"/>
              <a:ext cx="125225" cy="97050"/>
            </a:xfrm>
            <a:custGeom>
              <a:avLst/>
              <a:gdLst/>
              <a:ahLst/>
              <a:cxnLst/>
              <a:rect l="l" t="t" r="r" b="b"/>
              <a:pathLst>
                <a:path w="5009" h="3882" extrusionOk="0">
                  <a:moveTo>
                    <a:pt x="2505" y="0"/>
                  </a:moveTo>
                  <a:cubicBezTo>
                    <a:pt x="11" y="0"/>
                    <a:pt x="1" y="3881"/>
                    <a:pt x="2505" y="3881"/>
                  </a:cubicBezTo>
                  <a:cubicBezTo>
                    <a:pt x="5009"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2"/>
            <p:cNvSpPr/>
            <p:nvPr/>
          </p:nvSpPr>
          <p:spPr>
            <a:xfrm>
              <a:off x="4102825" y="3926150"/>
              <a:ext cx="125225" cy="97050"/>
            </a:xfrm>
            <a:custGeom>
              <a:avLst/>
              <a:gdLst/>
              <a:ahLst/>
              <a:cxnLst/>
              <a:rect l="l" t="t" r="r" b="b"/>
              <a:pathLst>
                <a:path w="5009" h="3882" extrusionOk="0">
                  <a:moveTo>
                    <a:pt x="2504" y="0"/>
                  </a:moveTo>
                  <a:cubicBezTo>
                    <a:pt x="0" y="0"/>
                    <a:pt x="0" y="3881"/>
                    <a:pt x="2504" y="3881"/>
                  </a:cubicBezTo>
                  <a:cubicBezTo>
                    <a:pt x="4997" y="3881"/>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3347950" y="4033850"/>
              <a:ext cx="125225" cy="97325"/>
            </a:xfrm>
            <a:custGeom>
              <a:avLst/>
              <a:gdLst/>
              <a:ahLst/>
              <a:cxnLst/>
              <a:rect l="l" t="t" r="r" b="b"/>
              <a:pathLst>
                <a:path w="5009" h="3893" extrusionOk="0">
                  <a:moveTo>
                    <a:pt x="2504" y="1"/>
                  </a:moveTo>
                  <a:cubicBezTo>
                    <a:pt x="0" y="1"/>
                    <a:pt x="0" y="3893"/>
                    <a:pt x="2504" y="3893"/>
                  </a:cubicBezTo>
                  <a:cubicBezTo>
                    <a:pt x="4998" y="3893"/>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2528375" y="4184900"/>
              <a:ext cx="125250" cy="97050"/>
            </a:xfrm>
            <a:custGeom>
              <a:avLst/>
              <a:gdLst/>
              <a:ahLst/>
              <a:cxnLst/>
              <a:rect l="l" t="t" r="r" b="b"/>
              <a:pathLst>
                <a:path w="5010" h="3882" extrusionOk="0">
                  <a:moveTo>
                    <a:pt x="2505" y="0"/>
                  </a:moveTo>
                  <a:cubicBezTo>
                    <a:pt x="1" y="0"/>
                    <a:pt x="1" y="3881"/>
                    <a:pt x="2505" y="3881"/>
                  </a:cubicBezTo>
                  <a:cubicBezTo>
                    <a:pt x="4998"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p:nvPr/>
          </p:nvSpPr>
          <p:spPr>
            <a:xfrm>
              <a:off x="6453750" y="2006600"/>
              <a:ext cx="124975" cy="97075"/>
            </a:xfrm>
            <a:custGeom>
              <a:avLst/>
              <a:gdLst/>
              <a:ahLst/>
              <a:cxnLst/>
              <a:rect l="l" t="t" r="r" b="b"/>
              <a:pathLst>
                <a:path w="4999" h="3883" extrusionOk="0">
                  <a:moveTo>
                    <a:pt x="2495" y="1"/>
                  </a:moveTo>
                  <a:cubicBezTo>
                    <a:pt x="1" y="1"/>
                    <a:pt x="1" y="3882"/>
                    <a:pt x="2495" y="3882"/>
                  </a:cubicBezTo>
                  <a:cubicBezTo>
                    <a:pt x="4999" y="3882"/>
                    <a:pt x="4999" y="1"/>
                    <a:pt x="249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2"/>
            <p:cNvSpPr/>
            <p:nvPr/>
          </p:nvSpPr>
          <p:spPr>
            <a:xfrm>
              <a:off x="5892950" y="12624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2"/>
            <p:cNvSpPr/>
            <p:nvPr/>
          </p:nvSpPr>
          <p:spPr>
            <a:xfrm>
              <a:off x="5224425" y="1014375"/>
              <a:ext cx="124950" cy="97325"/>
            </a:xfrm>
            <a:custGeom>
              <a:avLst/>
              <a:gdLst/>
              <a:ahLst/>
              <a:cxnLst/>
              <a:rect l="l" t="t" r="r" b="b"/>
              <a:pathLst>
                <a:path w="4998" h="3893" extrusionOk="0">
                  <a:moveTo>
                    <a:pt x="2494" y="0"/>
                  </a:moveTo>
                  <a:cubicBezTo>
                    <a:pt x="0" y="0"/>
                    <a:pt x="0" y="3893"/>
                    <a:pt x="2494" y="3893"/>
                  </a:cubicBezTo>
                  <a:cubicBezTo>
                    <a:pt x="4998" y="3893"/>
                    <a:pt x="4998" y="0"/>
                    <a:pt x="24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2"/>
            <p:cNvSpPr/>
            <p:nvPr/>
          </p:nvSpPr>
          <p:spPr>
            <a:xfrm>
              <a:off x="2053900" y="2146700"/>
              <a:ext cx="124975" cy="97300"/>
            </a:xfrm>
            <a:custGeom>
              <a:avLst/>
              <a:gdLst/>
              <a:ahLst/>
              <a:cxnLst/>
              <a:rect l="l" t="t" r="r" b="b"/>
              <a:pathLst>
                <a:path w="4999" h="3892" extrusionOk="0">
                  <a:moveTo>
                    <a:pt x="2505" y="0"/>
                  </a:moveTo>
                  <a:cubicBezTo>
                    <a:pt x="1" y="0"/>
                    <a:pt x="1" y="3891"/>
                    <a:pt x="2505" y="3891"/>
                  </a:cubicBezTo>
                  <a:cubicBezTo>
                    <a:pt x="4999" y="3891"/>
                    <a:pt x="499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p:nvPr/>
          </p:nvSpPr>
          <p:spPr>
            <a:xfrm>
              <a:off x="1396075" y="2071300"/>
              <a:ext cx="125225" cy="97050"/>
            </a:xfrm>
            <a:custGeom>
              <a:avLst/>
              <a:gdLst/>
              <a:ahLst/>
              <a:cxnLst/>
              <a:rect l="l" t="t" r="r" b="b"/>
              <a:pathLst>
                <a:path w="5009" h="3882" extrusionOk="0">
                  <a:moveTo>
                    <a:pt x="2504" y="0"/>
                  </a:moveTo>
                  <a:cubicBezTo>
                    <a:pt x="0" y="0"/>
                    <a:pt x="0" y="3882"/>
                    <a:pt x="2504" y="3882"/>
                  </a:cubicBezTo>
                  <a:cubicBezTo>
                    <a:pt x="4998" y="3882"/>
                    <a:pt x="5009"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2"/>
            <p:cNvSpPr/>
            <p:nvPr/>
          </p:nvSpPr>
          <p:spPr>
            <a:xfrm>
              <a:off x="1040275" y="1898900"/>
              <a:ext cx="125000" cy="97050"/>
            </a:xfrm>
            <a:custGeom>
              <a:avLst/>
              <a:gdLst/>
              <a:ahLst/>
              <a:cxnLst/>
              <a:rect l="l" t="t" r="r" b="b"/>
              <a:pathLst>
                <a:path w="5000" h="3882" extrusionOk="0">
                  <a:moveTo>
                    <a:pt x="2495" y="0"/>
                  </a:moveTo>
                  <a:cubicBezTo>
                    <a:pt x="1" y="0"/>
                    <a:pt x="1" y="3881"/>
                    <a:pt x="2495" y="3881"/>
                  </a:cubicBezTo>
                  <a:cubicBezTo>
                    <a:pt x="4999" y="3881"/>
                    <a:pt x="4999" y="0"/>
                    <a:pt x="249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2"/>
            <p:cNvSpPr/>
            <p:nvPr/>
          </p:nvSpPr>
          <p:spPr>
            <a:xfrm>
              <a:off x="1299050" y="32466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2"/>
            <p:cNvSpPr/>
            <p:nvPr/>
          </p:nvSpPr>
          <p:spPr>
            <a:xfrm>
              <a:off x="1816550" y="3850750"/>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2"/>
            <p:cNvSpPr/>
            <p:nvPr/>
          </p:nvSpPr>
          <p:spPr>
            <a:xfrm>
              <a:off x="3455650" y="4443650"/>
              <a:ext cx="125250" cy="97300"/>
            </a:xfrm>
            <a:custGeom>
              <a:avLst/>
              <a:gdLst/>
              <a:ahLst/>
              <a:cxnLst/>
              <a:rect l="l" t="t" r="r" b="b"/>
              <a:pathLst>
                <a:path w="5010" h="3892" extrusionOk="0">
                  <a:moveTo>
                    <a:pt x="2505" y="0"/>
                  </a:moveTo>
                  <a:cubicBezTo>
                    <a:pt x="12" y="0"/>
                    <a:pt x="1" y="3892"/>
                    <a:pt x="2505" y="3892"/>
                  </a:cubicBezTo>
                  <a:cubicBezTo>
                    <a:pt x="5009" y="3892"/>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2"/>
            <p:cNvSpPr/>
            <p:nvPr/>
          </p:nvSpPr>
          <p:spPr>
            <a:xfrm>
              <a:off x="3434275" y="4907425"/>
              <a:ext cx="124975" cy="97050"/>
            </a:xfrm>
            <a:custGeom>
              <a:avLst/>
              <a:gdLst/>
              <a:ahLst/>
              <a:cxnLst/>
              <a:rect l="l" t="t" r="r" b="b"/>
              <a:pathLst>
                <a:path w="4999" h="3882" extrusionOk="0">
                  <a:moveTo>
                    <a:pt x="2494" y="0"/>
                  </a:moveTo>
                  <a:cubicBezTo>
                    <a:pt x="0" y="0"/>
                    <a:pt x="0" y="3882"/>
                    <a:pt x="2494" y="3882"/>
                  </a:cubicBezTo>
                  <a:cubicBezTo>
                    <a:pt x="4998" y="3882"/>
                    <a:pt x="4998" y="0"/>
                    <a:pt x="24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2"/>
            <p:cNvSpPr/>
            <p:nvPr/>
          </p:nvSpPr>
          <p:spPr>
            <a:xfrm>
              <a:off x="3973450" y="4529975"/>
              <a:ext cx="124950" cy="97050"/>
            </a:xfrm>
            <a:custGeom>
              <a:avLst/>
              <a:gdLst/>
              <a:ahLst/>
              <a:cxnLst/>
              <a:rect l="l" t="t" r="r" b="b"/>
              <a:pathLst>
                <a:path w="4998" h="3882" extrusionOk="0">
                  <a:moveTo>
                    <a:pt x="2504" y="0"/>
                  </a:moveTo>
                  <a:cubicBezTo>
                    <a:pt x="0" y="0"/>
                    <a:pt x="0" y="3882"/>
                    <a:pt x="2504" y="3882"/>
                  </a:cubicBezTo>
                  <a:cubicBezTo>
                    <a:pt x="4997" y="3882"/>
                    <a:pt x="4997"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2"/>
            <p:cNvSpPr/>
            <p:nvPr/>
          </p:nvSpPr>
          <p:spPr>
            <a:xfrm>
              <a:off x="4393900" y="432175"/>
              <a:ext cx="125250" cy="97050"/>
            </a:xfrm>
            <a:custGeom>
              <a:avLst/>
              <a:gdLst/>
              <a:ahLst/>
              <a:cxnLst/>
              <a:rect l="l" t="t" r="r" b="b"/>
              <a:pathLst>
                <a:path w="5010" h="3882" extrusionOk="0">
                  <a:moveTo>
                    <a:pt x="2505" y="1"/>
                  </a:moveTo>
                  <a:cubicBezTo>
                    <a:pt x="11" y="1"/>
                    <a:pt x="1" y="3882"/>
                    <a:pt x="2505" y="3882"/>
                  </a:cubicBezTo>
                  <a:cubicBezTo>
                    <a:pt x="4998"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2"/>
            <p:cNvSpPr/>
            <p:nvPr/>
          </p:nvSpPr>
          <p:spPr>
            <a:xfrm>
              <a:off x="5461525" y="798925"/>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2"/>
            <p:cNvSpPr/>
            <p:nvPr/>
          </p:nvSpPr>
          <p:spPr>
            <a:xfrm>
              <a:off x="2582375" y="1154700"/>
              <a:ext cx="124975" cy="97050"/>
            </a:xfrm>
            <a:custGeom>
              <a:avLst/>
              <a:gdLst/>
              <a:ahLst/>
              <a:cxnLst/>
              <a:rect l="l" t="t" r="r" b="b"/>
              <a:pathLst>
                <a:path w="4999" h="3882" extrusionOk="0">
                  <a:moveTo>
                    <a:pt x="2494" y="1"/>
                  </a:moveTo>
                  <a:cubicBezTo>
                    <a:pt x="0" y="1"/>
                    <a:pt x="0" y="3882"/>
                    <a:pt x="2494" y="3882"/>
                  </a:cubicBezTo>
                  <a:cubicBezTo>
                    <a:pt x="4998" y="3882"/>
                    <a:pt x="4998" y="1"/>
                    <a:pt x="249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2"/>
            <p:cNvSpPr/>
            <p:nvPr/>
          </p:nvSpPr>
          <p:spPr>
            <a:xfrm>
              <a:off x="1676475" y="1111675"/>
              <a:ext cx="124975" cy="97050"/>
            </a:xfrm>
            <a:custGeom>
              <a:avLst/>
              <a:gdLst/>
              <a:ahLst/>
              <a:cxnLst/>
              <a:rect l="l" t="t" r="r" b="b"/>
              <a:pathLst>
                <a:path w="4999" h="3882" extrusionOk="0">
                  <a:moveTo>
                    <a:pt x="2505" y="1"/>
                  </a:moveTo>
                  <a:cubicBezTo>
                    <a:pt x="1" y="1"/>
                    <a:pt x="1" y="3882"/>
                    <a:pt x="2505" y="3882"/>
                  </a:cubicBezTo>
                  <a:cubicBezTo>
                    <a:pt x="4998" y="3882"/>
                    <a:pt x="4998"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2"/>
            <p:cNvSpPr/>
            <p:nvPr/>
          </p:nvSpPr>
          <p:spPr>
            <a:xfrm>
              <a:off x="1827500" y="157517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2"/>
            <p:cNvSpPr/>
            <p:nvPr/>
          </p:nvSpPr>
          <p:spPr>
            <a:xfrm>
              <a:off x="1114625" y="2861125"/>
              <a:ext cx="62650" cy="48525"/>
            </a:xfrm>
            <a:custGeom>
              <a:avLst/>
              <a:gdLst/>
              <a:ahLst/>
              <a:cxnLst/>
              <a:rect l="l" t="t" r="r" b="b"/>
              <a:pathLst>
                <a:path w="2506" h="1941" extrusionOk="0">
                  <a:moveTo>
                    <a:pt x="1253" y="0"/>
                  </a:moveTo>
                  <a:cubicBezTo>
                    <a:pt x="1" y="0"/>
                    <a:pt x="1" y="1941"/>
                    <a:pt x="1253" y="1941"/>
                  </a:cubicBezTo>
                  <a:cubicBezTo>
                    <a:pt x="2494" y="1941"/>
                    <a:pt x="2505" y="0"/>
                    <a:pt x="125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2"/>
            <p:cNvSpPr/>
            <p:nvPr/>
          </p:nvSpPr>
          <p:spPr>
            <a:xfrm>
              <a:off x="1082300" y="2365275"/>
              <a:ext cx="62625" cy="48550"/>
            </a:xfrm>
            <a:custGeom>
              <a:avLst/>
              <a:gdLst/>
              <a:ahLst/>
              <a:cxnLst/>
              <a:rect l="l" t="t" r="r" b="b"/>
              <a:pathLst>
                <a:path w="2505" h="1942" extrusionOk="0">
                  <a:moveTo>
                    <a:pt x="1252" y="0"/>
                  </a:moveTo>
                  <a:cubicBezTo>
                    <a:pt x="0" y="0"/>
                    <a:pt x="0" y="1941"/>
                    <a:pt x="1252" y="1941"/>
                  </a:cubicBezTo>
                  <a:cubicBezTo>
                    <a:pt x="2493" y="1941"/>
                    <a:pt x="2504" y="0"/>
                    <a:pt x="1252"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2"/>
            <p:cNvSpPr/>
            <p:nvPr/>
          </p:nvSpPr>
          <p:spPr>
            <a:xfrm>
              <a:off x="1750825" y="275340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2"/>
            <p:cNvSpPr/>
            <p:nvPr/>
          </p:nvSpPr>
          <p:spPr>
            <a:xfrm>
              <a:off x="2387000" y="3335600"/>
              <a:ext cx="62650" cy="48800"/>
            </a:xfrm>
            <a:custGeom>
              <a:avLst/>
              <a:gdLst/>
              <a:ahLst/>
              <a:cxnLst/>
              <a:rect l="l" t="t" r="r" b="b"/>
              <a:pathLst>
                <a:path w="2506" h="1952" extrusionOk="0">
                  <a:moveTo>
                    <a:pt x="1253" y="0"/>
                  </a:moveTo>
                  <a:cubicBezTo>
                    <a:pt x="11" y="0"/>
                    <a:pt x="1" y="1951"/>
                    <a:pt x="1253" y="1951"/>
                  </a:cubicBezTo>
                  <a:cubicBezTo>
                    <a:pt x="2505" y="1951"/>
                    <a:pt x="2505" y="0"/>
                    <a:pt x="1253"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2"/>
            <p:cNvSpPr/>
            <p:nvPr/>
          </p:nvSpPr>
          <p:spPr>
            <a:xfrm>
              <a:off x="3325250" y="2570025"/>
              <a:ext cx="62625" cy="48525"/>
            </a:xfrm>
            <a:custGeom>
              <a:avLst/>
              <a:gdLst/>
              <a:ahLst/>
              <a:cxnLst/>
              <a:rect l="l" t="t" r="r" b="b"/>
              <a:pathLst>
                <a:path w="2505" h="1941" extrusionOk="0">
                  <a:moveTo>
                    <a:pt x="1252" y="0"/>
                  </a:moveTo>
                  <a:cubicBezTo>
                    <a:pt x="0" y="0"/>
                    <a:pt x="0" y="1941"/>
                    <a:pt x="1252" y="1941"/>
                  </a:cubicBezTo>
                  <a:cubicBezTo>
                    <a:pt x="2504" y="1941"/>
                    <a:pt x="2504" y="0"/>
                    <a:pt x="1252"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2"/>
            <p:cNvSpPr/>
            <p:nvPr/>
          </p:nvSpPr>
          <p:spPr>
            <a:xfrm>
              <a:off x="2606125" y="2589325"/>
              <a:ext cx="224350" cy="424425"/>
            </a:xfrm>
            <a:custGeom>
              <a:avLst/>
              <a:gdLst/>
              <a:ahLst/>
              <a:cxnLst/>
              <a:rect l="l" t="t" r="r" b="b"/>
              <a:pathLst>
                <a:path w="8974" h="16977" extrusionOk="0">
                  <a:moveTo>
                    <a:pt x="8795" y="0"/>
                  </a:moveTo>
                  <a:lnTo>
                    <a:pt x="0" y="16976"/>
                  </a:lnTo>
                  <a:lnTo>
                    <a:pt x="897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2"/>
            <p:cNvSpPr/>
            <p:nvPr/>
          </p:nvSpPr>
          <p:spPr>
            <a:xfrm>
              <a:off x="2426150" y="2589325"/>
              <a:ext cx="399875" cy="751250"/>
            </a:xfrm>
            <a:custGeom>
              <a:avLst/>
              <a:gdLst/>
              <a:ahLst/>
              <a:cxnLst/>
              <a:rect l="l" t="t" r="r" b="b"/>
              <a:pathLst>
                <a:path w="15995" h="30050" extrusionOk="0">
                  <a:moveTo>
                    <a:pt x="15806" y="0"/>
                  </a:moveTo>
                  <a:lnTo>
                    <a:pt x="0" y="29903"/>
                  </a:lnTo>
                  <a:cubicBezTo>
                    <a:pt x="104" y="29935"/>
                    <a:pt x="198" y="29987"/>
                    <a:pt x="281" y="30049"/>
                  </a:cubicBezTo>
                  <a:lnTo>
                    <a:pt x="7199" y="16976"/>
                  </a:lnTo>
                  <a:lnTo>
                    <a:pt x="1599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2"/>
            <p:cNvSpPr/>
            <p:nvPr/>
          </p:nvSpPr>
          <p:spPr>
            <a:xfrm>
              <a:off x="2821300" y="2583325"/>
              <a:ext cx="10200" cy="6025"/>
            </a:xfrm>
            <a:custGeom>
              <a:avLst/>
              <a:gdLst/>
              <a:ahLst/>
              <a:cxnLst/>
              <a:rect l="l" t="t" r="r" b="b"/>
              <a:pathLst>
                <a:path w="408" h="241" extrusionOk="0">
                  <a:moveTo>
                    <a:pt x="126" y="1"/>
                  </a:moveTo>
                  <a:lnTo>
                    <a:pt x="0" y="240"/>
                  </a:lnTo>
                  <a:lnTo>
                    <a:pt x="366" y="240"/>
                  </a:lnTo>
                  <a:lnTo>
                    <a:pt x="408" y="157"/>
                  </a:lnTo>
                  <a:lnTo>
                    <a:pt x="12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2"/>
            <p:cNvSpPr/>
            <p:nvPr/>
          </p:nvSpPr>
          <p:spPr>
            <a:xfrm>
              <a:off x="2414650" y="3336900"/>
              <a:ext cx="18550" cy="25050"/>
            </a:xfrm>
            <a:custGeom>
              <a:avLst/>
              <a:gdLst/>
              <a:ahLst/>
              <a:cxnLst/>
              <a:rect l="l" t="t" r="r" b="b"/>
              <a:pathLst>
                <a:path w="742" h="1002" extrusionOk="0">
                  <a:moveTo>
                    <a:pt x="460" y="0"/>
                  </a:moveTo>
                  <a:lnTo>
                    <a:pt x="1" y="846"/>
                  </a:lnTo>
                  <a:lnTo>
                    <a:pt x="293" y="1002"/>
                  </a:lnTo>
                  <a:lnTo>
                    <a:pt x="741" y="146"/>
                  </a:lnTo>
                  <a:cubicBezTo>
                    <a:pt x="658" y="84"/>
                    <a:pt x="564" y="32"/>
                    <a:pt x="460"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2"/>
            <p:cNvSpPr/>
            <p:nvPr/>
          </p:nvSpPr>
          <p:spPr>
            <a:xfrm>
              <a:off x="4229575" y="933500"/>
              <a:ext cx="124975" cy="97075"/>
            </a:xfrm>
            <a:custGeom>
              <a:avLst/>
              <a:gdLst/>
              <a:ahLst/>
              <a:cxnLst/>
              <a:rect l="l" t="t" r="r" b="b"/>
              <a:pathLst>
                <a:path w="4999" h="3883" extrusionOk="0">
                  <a:moveTo>
                    <a:pt x="2505" y="1"/>
                  </a:moveTo>
                  <a:cubicBezTo>
                    <a:pt x="1" y="1"/>
                    <a:pt x="1" y="3882"/>
                    <a:pt x="2505" y="3882"/>
                  </a:cubicBezTo>
                  <a:cubicBezTo>
                    <a:pt x="4998" y="3882"/>
                    <a:pt x="4998"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2"/>
            <p:cNvSpPr/>
            <p:nvPr/>
          </p:nvSpPr>
          <p:spPr>
            <a:xfrm>
              <a:off x="3792675" y="3473325"/>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2"/>
            <p:cNvSpPr/>
            <p:nvPr/>
          </p:nvSpPr>
          <p:spPr>
            <a:xfrm>
              <a:off x="2716975" y="3748250"/>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2"/>
            <p:cNvSpPr/>
            <p:nvPr/>
          </p:nvSpPr>
          <p:spPr>
            <a:xfrm>
              <a:off x="2749300" y="2543175"/>
              <a:ext cx="125225" cy="97050"/>
            </a:xfrm>
            <a:custGeom>
              <a:avLst/>
              <a:gdLst/>
              <a:ahLst/>
              <a:cxnLst/>
              <a:rect l="l" t="t" r="r" b="b"/>
              <a:pathLst>
                <a:path w="5009" h="3882" extrusionOk="0">
                  <a:moveTo>
                    <a:pt x="2505" y="0"/>
                  </a:moveTo>
                  <a:cubicBezTo>
                    <a:pt x="12" y="0"/>
                    <a:pt x="1" y="3881"/>
                    <a:pt x="2505" y="3881"/>
                  </a:cubicBezTo>
                  <a:cubicBezTo>
                    <a:pt x="5009"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2"/>
            <p:cNvSpPr/>
            <p:nvPr/>
          </p:nvSpPr>
          <p:spPr>
            <a:xfrm>
              <a:off x="1374425" y="1475525"/>
              <a:ext cx="125225" cy="97075"/>
            </a:xfrm>
            <a:custGeom>
              <a:avLst/>
              <a:gdLst/>
              <a:ahLst/>
              <a:cxnLst/>
              <a:rect l="l" t="t" r="r" b="b"/>
              <a:pathLst>
                <a:path w="5009" h="3883" extrusionOk="0">
                  <a:moveTo>
                    <a:pt x="2505" y="1"/>
                  </a:moveTo>
                  <a:cubicBezTo>
                    <a:pt x="11" y="1"/>
                    <a:pt x="1" y="3882"/>
                    <a:pt x="2505" y="3882"/>
                  </a:cubicBezTo>
                  <a:cubicBezTo>
                    <a:pt x="4998"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2"/>
            <p:cNvSpPr/>
            <p:nvPr/>
          </p:nvSpPr>
          <p:spPr>
            <a:xfrm>
              <a:off x="3016400" y="40792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2"/>
            <p:cNvSpPr/>
            <p:nvPr/>
          </p:nvSpPr>
          <p:spPr>
            <a:xfrm>
              <a:off x="5774275" y="2907025"/>
              <a:ext cx="125225" cy="97050"/>
            </a:xfrm>
            <a:custGeom>
              <a:avLst/>
              <a:gdLst/>
              <a:ahLst/>
              <a:cxnLst/>
              <a:rect l="l" t="t" r="r" b="b"/>
              <a:pathLst>
                <a:path w="5009" h="3882" extrusionOk="0">
                  <a:moveTo>
                    <a:pt x="2505" y="1"/>
                  </a:moveTo>
                  <a:cubicBezTo>
                    <a:pt x="0" y="1"/>
                    <a:pt x="0" y="3882"/>
                    <a:pt x="2505" y="3882"/>
                  </a:cubicBezTo>
                  <a:cubicBezTo>
                    <a:pt x="4998"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2"/>
            <p:cNvSpPr/>
            <p:nvPr/>
          </p:nvSpPr>
          <p:spPr>
            <a:xfrm>
              <a:off x="6186650" y="2607850"/>
              <a:ext cx="125225" cy="97050"/>
            </a:xfrm>
            <a:custGeom>
              <a:avLst/>
              <a:gdLst/>
              <a:ahLst/>
              <a:cxnLst/>
              <a:rect l="l" t="t" r="r" b="b"/>
              <a:pathLst>
                <a:path w="5009" h="3882" extrusionOk="0">
                  <a:moveTo>
                    <a:pt x="2505" y="1"/>
                  </a:moveTo>
                  <a:cubicBezTo>
                    <a:pt x="11" y="1"/>
                    <a:pt x="1" y="3882"/>
                    <a:pt x="2505" y="3882"/>
                  </a:cubicBezTo>
                  <a:cubicBezTo>
                    <a:pt x="5009"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2"/>
            <p:cNvSpPr/>
            <p:nvPr/>
          </p:nvSpPr>
          <p:spPr>
            <a:xfrm>
              <a:off x="6267775" y="1556400"/>
              <a:ext cx="124975" cy="97050"/>
            </a:xfrm>
            <a:custGeom>
              <a:avLst/>
              <a:gdLst/>
              <a:ahLst/>
              <a:cxnLst/>
              <a:rect l="l" t="t" r="r" b="b"/>
              <a:pathLst>
                <a:path w="4999" h="3882" extrusionOk="0">
                  <a:moveTo>
                    <a:pt x="2494" y="0"/>
                  </a:moveTo>
                  <a:cubicBezTo>
                    <a:pt x="1" y="0"/>
                    <a:pt x="1" y="3882"/>
                    <a:pt x="2494" y="3882"/>
                  </a:cubicBezTo>
                  <a:cubicBezTo>
                    <a:pt x="4998" y="3882"/>
                    <a:pt x="4998" y="0"/>
                    <a:pt x="24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2"/>
            <p:cNvSpPr/>
            <p:nvPr/>
          </p:nvSpPr>
          <p:spPr>
            <a:xfrm>
              <a:off x="3881625" y="4136375"/>
              <a:ext cx="125225" cy="97050"/>
            </a:xfrm>
            <a:custGeom>
              <a:avLst/>
              <a:gdLst/>
              <a:ahLst/>
              <a:cxnLst/>
              <a:rect l="l" t="t" r="r" b="b"/>
              <a:pathLst>
                <a:path w="5009" h="3882" extrusionOk="0">
                  <a:moveTo>
                    <a:pt x="2504" y="1"/>
                  </a:moveTo>
                  <a:cubicBezTo>
                    <a:pt x="10" y="1"/>
                    <a:pt x="0" y="3882"/>
                    <a:pt x="2504" y="3882"/>
                  </a:cubicBezTo>
                  <a:cubicBezTo>
                    <a:pt x="5009" y="3882"/>
                    <a:pt x="5009"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2"/>
            <p:cNvSpPr/>
            <p:nvPr/>
          </p:nvSpPr>
          <p:spPr>
            <a:xfrm>
              <a:off x="1633175" y="33924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2"/>
            <p:cNvSpPr/>
            <p:nvPr/>
          </p:nvSpPr>
          <p:spPr>
            <a:xfrm>
              <a:off x="2021575" y="860750"/>
              <a:ext cx="124975" cy="97050"/>
            </a:xfrm>
            <a:custGeom>
              <a:avLst/>
              <a:gdLst/>
              <a:ahLst/>
              <a:cxnLst/>
              <a:rect l="l" t="t" r="r" b="b"/>
              <a:pathLst>
                <a:path w="4999" h="3882" extrusionOk="0">
                  <a:moveTo>
                    <a:pt x="2504" y="0"/>
                  </a:moveTo>
                  <a:cubicBezTo>
                    <a:pt x="0" y="0"/>
                    <a:pt x="0" y="3882"/>
                    <a:pt x="2504" y="3882"/>
                  </a:cubicBezTo>
                  <a:cubicBezTo>
                    <a:pt x="4998" y="3882"/>
                    <a:pt x="499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2"/>
            <p:cNvSpPr/>
            <p:nvPr/>
          </p:nvSpPr>
          <p:spPr>
            <a:xfrm>
              <a:off x="1801425" y="5462725"/>
              <a:ext cx="5225" cy="1600"/>
            </a:xfrm>
            <a:custGeom>
              <a:avLst/>
              <a:gdLst/>
              <a:ahLst/>
              <a:cxnLst/>
              <a:rect l="l" t="t" r="r" b="b"/>
              <a:pathLst>
                <a:path w="209" h="64" extrusionOk="0">
                  <a:moveTo>
                    <a:pt x="105" y="1"/>
                  </a:moveTo>
                  <a:lnTo>
                    <a:pt x="157" y="22"/>
                  </a:lnTo>
                  <a:lnTo>
                    <a:pt x="209" y="1"/>
                  </a:lnTo>
                  <a:close/>
                  <a:moveTo>
                    <a:pt x="0" y="1"/>
                  </a:moveTo>
                  <a:lnTo>
                    <a:pt x="21" y="64"/>
                  </a:lnTo>
                  <a:lnTo>
                    <a:pt x="84" y="64"/>
                  </a:lnTo>
                  <a:lnTo>
                    <a:pt x="10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2"/>
            <p:cNvSpPr/>
            <p:nvPr/>
          </p:nvSpPr>
          <p:spPr>
            <a:xfrm>
              <a:off x="1803500" y="5462725"/>
              <a:ext cx="1875" cy="1600"/>
            </a:xfrm>
            <a:custGeom>
              <a:avLst/>
              <a:gdLst/>
              <a:ahLst/>
              <a:cxnLst/>
              <a:rect l="l" t="t" r="r" b="b"/>
              <a:pathLst>
                <a:path w="75" h="64" extrusionOk="0">
                  <a:moveTo>
                    <a:pt x="22" y="1"/>
                  </a:moveTo>
                  <a:lnTo>
                    <a:pt x="1" y="64"/>
                  </a:lnTo>
                  <a:lnTo>
                    <a:pt x="74" y="22"/>
                  </a:lnTo>
                  <a:lnTo>
                    <a:pt x="2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2"/>
            <p:cNvSpPr/>
            <p:nvPr/>
          </p:nvSpPr>
          <p:spPr>
            <a:xfrm>
              <a:off x="1800375" y="5464050"/>
              <a:ext cx="2100" cy="3925"/>
            </a:xfrm>
            <a:custGeom>
              <a:avLst/>
              <a:gdLst/>
              <a:ahLst/>
              <a:cxnLst/>
              <a:rect l="l" t="t" r="r" b="b"/>
              <a:pathLst>
                <a:path w="84" h="157" extrusionOk="0">
                  <a:moveTo>
                    <a:pt x="0" y="1"/>
                  </a:moveTo>
                  <a:lnTo>
                    <a:pt x="0" y="157"/>
                  </a:lnTo>
                  <a:lnTo>
                    <a:pt x="84" y="63"/>
                  </a:lnTo>
                  <a:lnTo>
                    <a:pt x="63" y="11"/>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2"/>
            <p:cNvSpPr/>
            <p:nvPr/>
          </p:nvSpPr>
          <p:spPr>
            <a:xfrm>
              <a:off x="1801950" y="5464300"/>
              <a:ext cx="1575" cy="1350"/>
            </a:xfrm>
            <a:custGeom>
              <a:avLst/>
              <a:gdLst/>
              <a:ahLst/>
              <a:cxnLst/>
              <a:rect l="l" t="t" r="r" b="b"/>
              <a:pathLst>
                <a:path w="63" h="54" extrusionOk="0">
                  <a:moveTo>
                    <a:pt x="0" y="1"/>
                  </a:moveTo>
                  <a:lnTo>
                    <a:pt x="21" y="53"/>
                  </a:lnTo>
                  <a:lnTo>
                    <a:pt x="6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2"/>
            <p:cNvSpPr/>
            <p:nvPr/>
          </p:nvSpPr>
          <p:spPr>
            <a:xfrm>
              <a:off x="1803500" y="5464300"/>
              <a:ext cx="25" cy="25"/>
            </a:xfrm>
            <a:custGeom>
              <a:avLst/>
              <a:gdLst/>
              <a:ahLst/>
              <a:cxnLst/>
              <a:rect l="l" t="t" r="r" b="b"/>
              <a:pathLst>
                <a:path w="1" h="1" extrusionOk="0">
                  <a:moveTo>
                    <a:pt x="1" y="1"/>
                  </a:move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1807150" y="5464825"/>
              <a:ext cx="4475" cy="1075"/>
            </a:xfrm>
            <a:custGeom>
              <a:avLst/>
              <a:gdLst/>
              <a:ahLst/>
              <a:cxnLst/>
              <a:rect l="l" t="t" r="r" b="b"/>
              <a:pathLst>
                <a:path w="179" h="43" extrusionOk="0">
                  <a:moveTo>
                    <a:pt x="84" y="0"/>
                  </a:moveTo>
                  <a:lnTo>
                    <a:pt x="1" y="42"/>
                  </a:lnTo>
                  <a:lnTo>
                    <a:pt x="179" y="42"/>
                  </a:lnTo>
                  <a:lnTo>
                    <a:pt x="8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p:nvPr/>
          </p:nvSpPr>
          <p:spPr>
            <a:xfrm>
              <a:off x="1806375" y="5465875"/>
              <a:ext cx="800" cy="275"/>
            </a:xfrm>
            <a:custGeom>
              <a:avLst/>
              <a:gdLst/>
              <a:ahLst/>
              <a:cxnLst/>
              <a:rect l="l" t="t" r="r" b="b"/>
              <a:pathLst>
                <a:path w="32" h="11" extrusionOk="0">
                  <a:moveTo>
                    <a:pt x="1" y="0"/>
                  </a:moveTo>
                  <a:lnTo>
                    <a:pt x="1" y="11"/>
                  </a:lnTo>
                  <a:lnTo>
                    <a:pt x="3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2"/>
            <p:cNvSpPr/>
            <p:nvPr/>
          </p:nvSpPr>
          <p:spPr>
            <a:xfrm>
              <a:off x="1805350" y="5462725"/>
              <a:ext cx="8100" cy="2125"/>
            </a:xfrm>
            <a:custGeom>
              <a:avLst/>
              <a:gdLst/>
              <a:ahLst/>
              <a:cxnLst/>
              <a:rect l="l" t="t" r="r" b="b"/>
              <a:pathLst>
                <a:path w="324" h="85" extrusionOk="0">
                  <a:moveTo>
                    <a:pt x="52" y="1"/>
                  </a:moveTo>
                  <a:lnTo>
                    <a:pt x="0" y="22"/>
                  </a:lnTo>
                  <a:lnTo>
                    <a:pt x="156" y="84"/>
                  </a:lnTo>
                  <a:lnTo>
                    <a:pt x="32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2"/>
            <p:cNvSpPr/>
            <p:nvPr/>
          </p:nvSpPr>
          <p:spPr>
            <a:xfrm>
              <a:off x="1803500" y="5463250"/>
              <a:ext cx="5775" cy="2650"/>
            </a:xfrm>
            <a:custGeom>
              <a:avLst/>
              <a:gdLst/>
              <a:ahLst/>
              <a:cxnLst/>
              <a:rect l="l" t="t" r="r" b="b"/>
              <a:pathLst>
                <a:path w="231" h="106" extrusionOk="0">
                  <a:moveTo>
                    <a:pt x="74" y="1"/>
                  </a:moveTo>
                  <a:lnTo>
                    <a:pt x="1" y="43"/>
                  </a:lnTo>
                  <a:lnTo>
                    <a:pt x="126" y="43"/>
                  </a:lnTo>
                  <a:lnTo>
                    <a:pt x="116" y="105"/>
                  </a:lnTo>
                  <a:lnTo>
                    <a:pt x="147" y="105"/>
                  </a:lnTo>
                  <a:lnTo>
                    <a:pt x="230" y="63"/>
                  </a:lnTo>
                  <a:lnTo>
                    <a:pt x="7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p:nvPr/>
          </p:nvSpPr>
          <p:spPr>
            <a:xfrm>
              <a:off x="1806100" y="5466900"/>
              <a:ext cx="300" cy="1075"/>
            </a:xfrm>
            <a:custGeom>
              <a:avLst/>
              <a:gdLst/>
              <a:ahLst/>
              <a:cxnLst/>
              <a:rect l="l" t="t" r="r" b="b"/>
              <a:pathLst>
                <a:path w="12" h="43" extrusionOk="0">
                  <a:moveTo>
                    <a:pt x="1" y="1"/>
                  </a:moveTo>
                  <a:lnTo>
                    <a:pt x="12" y="43"/>
                  </a:lnTo>
                  <a:lnTo>
                    <a:pt x="1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2"/>
            <p:cNvSpPr/>
            <p:nvPr/>
          </p:nvSpPr>
          <p:spPr>
            <a:xfrm>
              <a:off x="1805850" y="5466125"/>
              <a:ext cx="550" cy="800"/>
            </a:xfrm>
            <a:custGeom>
              <a:avLst/>
              <a:gdLst/>
              <a:ahLst/>
              <a:cxnLst/>
              <a:rect l="l" t="t" r="r" b="b"/>
              <a:pathLst>
                <a:path w="22" h="32" extrusionOk="0">
                  <a:moveTo>
                    <a:pt x="22" y="1"/>
                  </a:moveTo>
                  <a:lnTo>
                    <a:pt x="1" y="11"/>
                  </a:lnTo>
                  <a:lnTo>
                    <a:pt x="11" y="32"/>
                  </a:lnTo>
                  <a:lnTo>
                    <a:pt x="22" y="32"/>
                  </a:lnTo>
                  <a:lnTo>
                    <a:pt x="2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2"/>
            <p:cNvSpPr/>
            <p:nvPr/>
          </p:nvSpPr>
          <p:spPr>
            <a:xfrm>
              <a:off x="1803500" y="5466650"/>
              <a:ext cx="2900" cy="9425"/>
            </a:xfrm>
            <a:custGeom>
              <a:avLst/>
              <a:gdLst/>
              <a:ahLst/>
              <a:cxnLst/>
              <a:rect l="l" t="t" r="r" b="b"/>
              <a:pathLst>
                <a:path w="116" h="377" extrusionOk="0">
                  <a:moveTo>
                    <a:pt x="74" y="1"/>
                  </a:moveTo>
                  <a:lnTo>
                    <a:pt x="1" y="84"/>
                  </a:lnTo>
                  <a:lnTo>
                    <a:pt x="105" y="376"/>
                  </a:lnTo>
                  <a:lnTo>
                    <a:pt x="116" y="53"/>
                  </a:lnTo>
                  <a:lnTo>
                    <a:pt x="105" y="11"/>
                  </a:lnTo>
                  <a:lnTo>
                    <a:pt x="8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2"/>
            <p:cNvSpPr/>
            <p:nvPr/>
          </p:nvSpPr>
          <p:spPr>
            <a:xfrm>
              <a:off x="1805600" y="5466375"/>
              <a:ext cx="525" cy="550"/>
            </a:xfrm>
            <a:custGeom>
              <a:avLst/>
              <a:gdLst/>
              <a:ahLst/>
              <a:cxnLst/>
              <a:rect l="l" t="t" r="r" b="b"/>
              <a:pathLst>
                <a:path w="21" h="22" extrusionOk="0">
                  <a:moveTo>
                    <a:pt x="11" y="1"/>
                  </a:moveTo>
                  <a:lnTo>
                    <a:pt x="0" y="12"/>
                  </a:lnTo>
                  <a:lnTo>
                    <a:pt x="21" y="22"/>
                  </a:lnTo>
                  <a:lnTo>
                    <a:pt x="21" y="22"/>
                  </a:lnTo>
                  <a:lnTo>
                    <a:pt x="1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2"/>
            <p:cNvSpPr/>
            <p:nvPr/>
          </p:nvSpPr>
          <p:spPr>
            <a:xfrm>
              <a:off x="1800125" y="5465625"/>
              <a:ext cx="3400" cy="7050"/>
            </a:xfrm>
            <a:custGeom>
              <a:avLst/>
              <a:gdLst/>
              <a:ahLst/>
              <a:cxnLst/>
              <a:rect l="l" t="t" r="r" b="b"/>
              <a:pathLst>
                <a:path w="136" h="282" extrusionOk="0">
                  <a:moveTo>
                    <a:pt x="94" y="0"/>
                  </a:moveTo>
                  <a:lnTo>
                    <a:pt x="10" y="94"/>
                  </a:lnTo>
                  <a:lnTo>
                    <a:pt x="0" y="281"/>
                  </a:lnTo>
                  <a:lnTo>
                    <a:pt x="136" y="125"/>
                  </a:lnTo>
                  <a:lnTo>
                    <a:pt x="9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2"/>
            <p:cNvSpPr/>
            <p:nvPr/>
          </p:nvSpPr>
          <p:spPr>
            <a:xfrm>
              <a:off x="1805600" y="5465875"/>
              <a:ext cx="800" cy="525"/>
            </a:xfrm>
            <a:custGeom>
              <a:avLst/>
              <a:gdLst/>
              <a:ahLst/>
              <a:cxnLst/>
              <a:rect l="l" t="t" r="r" b="b"/>
              <a:pathLst>
                <a:path w="32" h="21" extrusionOk="0">
                  <a:moveTo>
                    <a:pt x="0" y="0"/>
                  </a:moveTo>
                  <a:lnTo>
                    <a:pt x="11" y="21"/>
                  </a:lnTo>
                  <a:lnTo>
                    <a:pt x="32" y="11"/>
                  </a:lnTo>
                  <a:lnTo>
                    <a:pt x="3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1802450" y="5464300"/>
              <a:ext cx="3175" cy="4475"/>
            </a:xfrm>
            <a:custGeom>
              <a:avLst/>
              <a:gdLst/>
              <a:ahLst/>
              <a:cxnLst/>
              <a:rect l="l" t="t" r="r" b="b"/>
              <a:pathLst>
                <a:path w="127" h="179" extrusionOk="0">
                  <a:moveTo>
                    <a:pt x="43" y="1"/>
                  </a:moveTo>
                  <a:lnTo>
                    <a:pt x="1" y="53"/>
                  </a:lnTo>
                  <a:lnTo>
                    <a:pt x="43" y="178"/>
                  </a:lnTo>
                  <a:lnTo>
                    <a:pt x="116" y="95"/>
                  </a:lnTo>
                  <a:lnTo>
                    <a:pt x="126" y="95"/>
                  </a:lnTo>
                  <a:lnTo>
                    <a:pt x="22" y="53"/>
                  </a:lnTo>
                  <a:lnTo>
                    <a:pt x="4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1802975" y="5464300"/>
              <a:ext cx="3675" cy="2375"/>
            </a:xfrm>
            <a:custGeom>
              <a:avLst/>
              <a:gdLst/>
              <a:ahLst/>
              <a:cxnLst/>
              <a:rect l="l" t="t" r="r" b="b"/>
              <a:pathLst>
                <a:path w="147" h="95" extrusionOk="0">
                  <a:moveTo>
                    <a:pt x="22" y="1"/>
                  </a:moveTo>
                  <a:lnTo>
                    <a:pt x="1" y="53"/>
                  </a:lnTo>
                  <a:lnTo>
                    <a:pt x="105" y="95"/>
                  </a:lnTo>
                  <a:lnTo>
                    <a:pt x="116" y="84"/>
                  </a:lnTo>
                  <a:lnTo>
                    <a:pt x="105" y="63"/>
                  </a:lnTo>
                  <a:lnTo>
                    <a:pt x="137" y="63"/>
                  </a:lnTo>
                  <a:lnTo>
                    <a:pt x="14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 name="Google Shape;633;p32"/>
          <p:cNvSpPr txBox="1">
            <a:spLocks noGrp="1"/>
          </p:cNvSpPr>
          <p:nvPr>
            <p:ph type="subTitle" idx="4294967295"/>
          </p:nvPr>
        </p:nvSpPr>
        <p:spPr>
          <a:xfrm>
            <a:off x="860625" y="2337500"/>
            <a:ext cx="2208600" cy="701400"/>
          </a:xfrm>
          <a:prstGeom prst="rect">
            <a:avLst/>
          </a:prstGeom>
        </p:spPr>
        <p:txBody>
          <a:bodyPr spcFirstLastPara="1" wrap="square" lIns="91425" tIns="182875" rIns="91425" bIns="91425" anchor="t" anchorCtr="0">
            <a:noAutofit/>
          </a:bodyPr>
          <a:lstStyle/>
          <a:p>
            <a:pPr marL="0" lvl="0" indent="0" algn="r" rtl="0">
              <a:lnSpc>
                <a:spcPct val="100000"/>
              </a:lnSpc>
              <a:spcBef>
                <a:spcPts val="0"/>
              </a:spcBef>
              <a:spcAft>
                <a:spcPts val="1600"/>
              </a:spcAft>
              <a:buNone/>
            </a:pPr>
            <a:r>
              <a:rPr lang="ro-RO" sz="1400" dirty="0"/>
              <a:t>A</a:t>
            </a:r>
            <a:r>
              <a:rPr lang="en-US" sz="1400" dirty="0"/>
              <a:t> program that can sense, reason, act and adapt</a:t>
            </a:r>
            <a:endParaRPr sz="1400" dirty="0"/>
          </a:p>
        </p:txBody>
      </p:sp>
      <p:sp>
        <p:nvSpPr>
          <p:cNvPr id="634" name="Google Shape;634;p32"/>
          <p:cNvSpPr txBox="1">
            <a:spLocks noGrp="1"/>
          </p:cNvSpPr>
          <p:nvPr>
            <p:ph type="subTitle" idx="4294967295"/>
          </p:nvPr>
        </p:nvSpPr>
        <p:spPr>
          <a:xfrm>
            <a:off x="6074974" y="1697138"/>
            <a:ext cx="2208600" cy="701400"/>
          </a:xfrm>
          <a:prstGeom prst="rect">
            <a:avLst/>
          </a:prstGeom>
        </p:spPr>
        <p:txBody>
          <a:bodyPr spcFirstLastPara="1" wrap="square" lIns="91425" tIns="182875" rIns="91425" bIns="91425" anchor="t" anchorCtr="0">
            <a:noAutofit/>
          </a:bodyPr>
          <a:lstStyle/>
          <a:p>
            <a:pPr marL="0" lvl="0" indent="0" algn="l" rtl="0">
              <a:lnSpc>
                <a:spcPct val="100000"/>
              </a:lnSpc>
              <a:spcBef>
                <a:spcPts val="0"/>
              </a:spcBef>
              <a:spcAft>
                <a:spcPts val="1600"/>
              </a:spcAft>
              <a:buNone/>
            </a:pPr>
            <a:r>
              <a:rPr lang="en-US" sz="1400" dirty="0"/>
              <a:t>Algorithms whose performance improve as they are exposed to more data over time</a:t>
            </a:r>
            <a:endParaRPr sz="1400" dirty="0"/>
          </a:p>
        </p:txBody>
      </p:sp>
      <p:sp>
        <p:nvSpPr>
          <p:cNvPr id="635" name="Google Shape;635;p32"/>
          <p:cNvSpPr txBox="1">
            <a:spLocks noGrp="1"/>
          </p:cNvSpPr>
          <p:nvPr>
            <p:ph type="subTitle" idx="4294967295"/>
          </p:nvPr>
        </p:nvSpPr>
        <p:spPr>
          <a:xfrm>
            <a:off x="6074974" y="3294263"/>
            <a:ext cx="2208600" cy="701400"/>
          </a:xfrm>
          <a:prstGeom prst="rect">
            <a:avLst/>
          </a:prstGeom>
        </p:spPr>
        <p:txBody>
          <a:bodyPr spcFirstLastPara="1" wrap="square" lIns="91425" tIns="182875" rIns="91425" bIns="91425" anchor="t" anchorCtr="0">
            <a:noAutofit/>
          </a:bodyPr>
          <a:lstStyle/>
          <a:p>
            <a:pPr marL="0" lvl="0" indent="0" algn="l" rtl="0">
              <a:lnSpc>
                <a:spcPct val="100000"/>
              </a:lnSpc>
              <a:spcBef>
                <a:spcPts val="0"/>
              </a:spcBef>
              <a:spcAft>
                <a:spcPts val="1600"/>
              </a:spcAft>
              <a:buNone/>
            </a:pPr>
            <a:r>
              <a:rPr lang="ro-RO" sz="1400" dirty="0"/>
              <a:t>S</a:t>
            </a:r>
            <a:r>
              <a:rPr lang="en-US" sz="1400" dirty="0" err="1"/>
              <a:t>ubset</a:t>
            </a:r>
            <a:r>
              <a:rPr lang="en-US" sz="1400" dirty="0"/>
              <a:t> of machine learning in which multilayered neural networks learn from vast amounts of data</a:t>
            </a:r>
            <a:endParaRPr sz="1400" dirty="0"/>
          </a:p>
        </p:txBody>
      </p:sp>
      <p:cxnSp>
        <p:nvCxnSpPr>
          <p:cNvPr id="636" name="Google Shape;636;p32"/>
          <p:cNvCxnSpPr>
            <a:stCxn id="634" idx="1"/>
          </p:cNvCxnSpPr>
          <p:nvPr/>
        </p:nvCxnSpPr>
        <p:spPr>
          <a:xfrm flipH="1">
            <a:off x="5172574" y="2047838"/>
            <a:ext cx="902400" cy="194100"/>
          </a:xfrm>
          <a:prstGeom prst="bentConnector3">
            <a:avLst>
              <a:gd name="adj1" fmla="val 50000"/>
            </a:avLst>
          </a:prstGeom>
          <a:noFill/>
          <a:ln w="19050" cap="flat" cmpd="sng">
            <a:solidFill>
              <a:schemeClr val="lt2"/>
            </a:solidFill>
            <a:prstDash val="solid"/>
            <a:round/>
            <a:headEnd type="oval" w="med" len="med"/>
            <a:tailEnd type="none" w="med" len="med"/>
          </a:ln>
        </p:spPr>
      </p:cxnSp>
      <p:cxnSp>
        <p:nvCxnSpPr>
          <p:cNvPr id="637" name="Google Shape;637;p32"/>
          <p:cNvCxnSpPr>
            <a:stCxn id="635" idx="1"/>
          </p:cNvCxnSpPr>
          <p:nvPr/>
        </p:nvCxnSpPr>
        <p:spPr>
          <a:xfrm rot="10800000">
            <a:off x="4590274" y="3202463"/>
            <a:ext cx="1484700" cy="442500"/>
          </a:xfrm>
          <a:prstGeom prst="bentConnector3">
            <a:avLst>
              <a:gd name="adj1" fmla="val 50000"/>
            </a:avLst>
          </a:prstGeom>
          <a:noFill/>
          <a:ln w="19050" cap="flat" cmpd="sng">
            <a:solidFill>
              <a:schemeClr val="lt2"/>
            </a:solidFill>
            <a:prstDash val="solid"/>
            <a:round/>
            <a:headEnd type="oval" w="med" len="med"/>
            <a:tailEnd type="none" w="med" len="med"/>
          </a:ln>
        </p:spPr>
      </p:cxnSp>
      <p:cxnSp>
        <p:nvCxnSpPr>
          <p:cNvPr id="638" name="Google Shape;638;p32"/>
          <p:cNvCxnSpPr>
            <a:stCxn id="633" idx="3"/>
          </p:cNvCxnSpPr>
          <p:nvPr/>
        </p:nvCxnSpPr>
        <p:spPr>
          <a:xfrm>
            <a:off x="3069225" y="2688200"/>
            <a:ext cx="841800" cy="0"/>
          </a:xfrm>
          <a:prstGeom prst="straightConnector1">
            <a:avLst/>
          </a:prstGeom>
          <a:noFill/>
          <a:ln w="19050" cap="flat" cmpd="sng">
            <a:solidFill>
              <a:schemeClr val="lt2"/>
            </a:solidFill>
            <a:prstDash val="solid"/>
            <a:round/>
            <a:headEnd type="oval" w="med" len="med"/>
            <a:tailEnd type="none" w="med" len="med"/>
          </a:ln>
        </p:spPr>
      </p:cxnSp>
      <p:sp>
        <p:nvSpPr>
          <p:cNvPr id="639" name="Google Shape;639;p32"/>
          <p:cNvSpPr txBox="1">
            <a:spLocks noGrp="1"/>
          </p:cNvSpPr>
          <p:nvPr>
            <p:ph type="subTitle" idx="4294967295"/>
          </p:nvPr>
        </p:nvSpPr>
        <p:spPr>
          <a:xfrm>
            <a:off x="720100" y="1968536"/>
            <a:ext cx="2349125" cy="496500"/>
          </a:xfrm>
          <a:prstGeom prst="rect">
            <a:avLst/>
          </a:prstGeom>
        </p:spPr>
        <p:txBody>
          <a:bodyPr spcFirstLastPara="1" wrap="square" lIns="91425" tIns="274300" rIns="91425" bIns="91425" anchor="t" anchorCtr="0">
            <a:noAutofit/>
          </a:bodyPr>
          <a:lstStyle/>
          <a:p>
            <a:pPr marL="0" lvl="0" indent="0" algn="r" rtl="0">
              <a:spcBef>
                <a:spcPts val="0"/>
              </a:spcBef>
              <a:spcAft>
                <a:spcPts val="1600"/>
              </a:spcAft>
              <a:buNone/>
            </a:pPr>
            <a:r>
              <a:rPr lang="ro-RO" sz="1600" b="1" dirty="0">
                <a:latin typeface="Rajdhani"/>
                <a:ea typeface="Rajdhani"/>
                <a:cs typeface="Rajdhani"/>
                <a:sym typeface="Rajdhani"/>
              </a:rPr>
              <a:t>A</a:t>
            </a:r>
            <a:r>
              <a:rPr lang="en-US" sz="1600" b="1" dirty="0">
                <a:latin typeface="Rajdhani"/>
                <a:ea typeface="Rajdhani"/>
                <a:cs typeface="Rajdhani"/>
                <a:sym typeface="Rajdhani"/>
              </a:rPr>
              <a:t>RTIFICIAL INTELLIGENCE</a:t>
            </a:r>
            <a:endParaRPr sz="1600" b="1" dirty="0">
              <a:latin typeface="Rajdhani"/>
              <a:ea typeface="Rajdhani"/>
              <a:cs typeface="Rajdhani"/>
              <a:sym typeface="Rajdhani"/>
            </a:endParaRPr>
          </a:p>
        </p:txBody>
      </p:sp>
      <p:sp>
        <p:nvSpPr>
          <p:cNvPr id="640" name="Google Shape;640;p32"/>
          <p:cNvSpPr txBox="1">
            <a:spLocks noGrp="1"/>
          </p:cNvSpPr>
          <p:nvPr>
            <p:ph type="subTitle" idx="4294967295"/>
          </p:nvPr>
        </p:nvSpPr>
        <p:spPr>
          <a:xfrm>
            <a:off x="6074975" y="1328160"/>
            <a:ext cx="2208600" cy="496500"/>
          </a:xfrm>
          <a:prstGeom prst="rect">
            <a:avLst/>
          </a:prstGeom>
        </p:spPr>
        <p:txBody>
          <a:bodyPr spcFirstLastPara="1" wrap="square" lIns="91425" tIns="274300" rIns="91425" bIns="91425" anchor="t" anchorCtr="0">
            <a:noAutofit/>
          </a:bodyPr>
          <a:lstStyle/>
          <a:p>
            <a:pPr marL="0" lvl="0" indent="0" algn="l" rtl="0">
              <a:spcBef>
                <a:spcPts val="0"/>
              </a:spcBef>
              <a:spcAft>
                <a:spcPts val="1600"/>
              </a:spcAft>
              <a:buNone/>
            </a:pPr>
            <a:r>
              <a:rPr lang="ro-RO" sz="1600" b="1" dirty="0">
                <a:latin typeface="Rajdhani"/>
                <a:ea typeface="Rajdhani"/>
                <a:cs typeface="Rajdhani"/>
                <a:sym typeface="Rajdhani"/>
              </a:rPr>
              <a:t>M</a:t>
            </a:r>
            <a:r>
              <a:rPr lang="en-US" sz="1600" b="1" dirty="0">
                <a:latin typeface="Rajdhani"/>
                <a:ea typeface="Rajdhani"/>
                <a:cs typeface="Rajdhani"/>
                <a:sym typeface="Rajdhani"/>
              </a:rPr>
              <a:t>ACHINE LEARNING</a:t>
            </a:r>
            <a:endParaRPr sz="1600" b="1" dirty="0">
              <a:latin typeface="Rajdhani"/>
              <a:ea typeface="Rajdhani"/>
              <a:cs typeface="Rajdhani"/>
              <a:sym typeface="Rajdhani"/>
            </a:endParaRPr>
          </a:p>
        </p:txBody>
      </p:sp>
      <p:sp>
        <p:nvSpPr>
          <p:cNvPr id="641" name="Google Shape;641;p32"/>
          <p:cNvSpPr txBox="1">
            <a:spLocks noGrp="1"/>
          </p:cNvSpPr>
          <p:nvPr>
            <p:ph type="subTitle" idx="4294967295"/>
          </p:nvPr>
        </p:nvSpPr>
        <p:spPr>
          <a:xfrm>
            <a:off x="6074975" y="2925285"/>
            <a:ext cx="2208600" cy="496500"/>
          </a:xfrm>
          <a:prstGeom prst="rect">
            <a:avLst/>
          </a:prstGeom>
        </p:spPr>
        <p:txBody>
          <a:bodyPr spcFirstLastPara="1" wrap="square" lIns="91425" tIns="274300" rIns="91425" bIns="91425" anchor="t" anchorCtr="0">
            <a:noAutofit/>
          </a:bodyPr>
          <a:lstStyle/>
          <a:p>
            <a:pPr marL="0" lvl="0" indent="0" algn="l" rtl="0">
              <a:spcBef>
                <a:spcPts val="0"/>
              </a:spcBef>
              <a:spcAft>
                <a:spcPts val="1600"/>
              </a:spcAft>
              <a:buNone/>
            </a:pPr>
            <a:r>
              <a:rPr lang="ro-RO" sz="1600" b="1" dirty="0">
                <a:latin typeface="Rajdhani"/>
                <a:ea typeface="Rajdhani"/>
                <a:cs typeface="Rajdhani"/>
                <a:sym typeface="Rajdhani"/>
              </a:rPr>
              <a:t>D</a:t>
            </a:r>
            <a:r>
              <a:rPr lang="en-US" sz="1600" b="1" dirty="0">
                <a:latin typeface="Rajdhani"/>
                <a:ea typeface="Rajdhani"/>
                <a:cs typeface="Rajdhani"/>
                <a:sym typeface="Rajdhani"/>
              </a:rPr>
              <a:t>EEP LEARNING</a:t>
            </a:r>
            <a:endParaRPr sz="1600" b="1" dirty="0">
              <a:latin typeface="Rajdhani"/>
              <a:ea typeface="Rajdhani"/>
              <a:cs typeface="Rajdhani"/>
              <a:sym typeface="Rajdhani"/>
            </a:endParaRPr>
          </a:p>
        </p:txBody>
      </p:sp>
      <p:grpSp>
        <p:nvGrpSpPr>
          <p:cNvPr id="238" name="Google Shape;9847;p57">
            <a:extLst>
              <a:ext uri="{FF2B5EF4-FFF2-40B4-BE49-F238E27FC236}">
                <a16:creationId xmlns:a16="http://schemas.microsoft.com/office/drawing/2014/main" id="{692D9483-C27F-4507-9BAA-894FED65E657}"/>
              </a:ext>
            </a:extLst>
          </p:cNvPr>
          <p:cNvGrpSpPr/>
          <p:nvPr/>
        </p:nvGrpSpPr>
        <p:grpSpPr>
          <a:xfrm>
            <a:off x="8793126" y="91288"/>
            <a:ext cx="266438" cy="259586"/>
            <a:chOff x="7441465" y="2302860"/>
            <a:chExt cx="342192" cy="327140"/>
          </a:xfrm>
        </p:grpSpPr>
        <p:sp>
          <p:nvSpPr>
            <p:cNvPr id="239" name="Google Shape;9848;p57">
              <a:extLst>
                <a:ext uri="{FF2B5EF4-FFF2-40B4-BE49-F238E27FC236}">
                  <a16:creationId xmlns:a16="http://schemas.microsoft.com/office/drawing/2014/main" id="{C33262AC-F48F-492F-ABD0-A7CE6CA7508E}"/>
                </a:ext>
              </a:extLst>
            </p:cNvPr>
            <p:cNvSpPr/>
            <p:nvPr/>
          </p:nvSpPr>
          <p:spPr>
            <a:xfrm>
              <a:off x="7441465" y="2337727"/>
              <a:ext cx="299862" cy="292273"/>
            </a:xfrm>
            <a:custGeom>
              <a:avLst/>
              <a:gdLst/>
              <a:ahLst/>
              <a:cxnLst/>
              <a:rect l="l" t="t" r="r" b="b"/>
              <a:pathLst>
                <a:path w="9443" h="9204" extrusionOk="0">
                  <a:moveTo>
                    <a:pt x="8169" y="0"/>
                  </a:moveTo>
                  <a:cubicBezTo>
                    <a:pt x="7835" y="0"/>
                    <a:pt x="7514" y="131"/>
                    <a:pt x="7276" y="370"/>
                  </a:cubicBezTo>
                  <a:lnTo>
                    <a:pt x="6406" y="1251"/>
                  </a:lnTo>
                  <a:cubicBezTo>
                    <a:pt x="6347" y="1310"/>
                    <a:pt x="6347" y="1417"/>
                    <a:pt x="6406" y="1489"/>
                  </a:cubicBezTo>
                  <a:cubicBezTo>
                    <a:pt x="6436" y="1518"/>
                    <a:pt x="6475" y="1533"/>
                    <a:pt x="6517" y="1533"/>
                  </a:cubicBezTo>
                  <a:cubicBezTo>
                    <a:pt x="6558" y="1533"/>
                    <a:pt x="6603" y="1518"/>
                    <a:pt x="6645" y="1489"/>
                  </a:cubicBezTo>
                  <a:lnTo>
                    <a:pt x="7514" y="608"/>
                  </a:lnTo>
                  <a:cubicBezTo>
                    <a:pt x="7692" y="429"/>
                    <a:pt x="7930" y="346"/>
                    <a:pt x="8169" y="346"/>
                  </a:cubicBezTo>
                  <a:cubicBezTo>
                    <a:pt x="8430" y="346"/>
                    <a:pt x="8645" y="453"/>
                    <a:pt x="8823" y="608"/>
                  </a:cubicBezTo>
                  <a:cubicBezTo>
                    <a:pt x="9014" y="786"/>
                    <a:pt x="9097" y="1024"/>
                    <a:pt x="9097" y="1263"/>
                  </a:cubicBezTo>
                  <a:cubicBezTo>
                    <a:pt x="9097" y="1501"/>
                    <a:pt x="8990" y="1739"/>
                    <a:pt x="8823" y="1917"/>
                  </a:cubicBezTo>
                  <a:lnTo>
                    <a:pt x="7621" y="3132"/>
                  </a:lnTo>
                  <a:cubicBezTo>
                    <a:pt x="7502" y="2834"/>
                    <a:pt x="7323" y="2560"/>
                    <a:pt x="7109" y="2334"/>
                  </a:cubicBezTo>
                  <a:cubicBezTo>
                    <a:pt x="6639" y="1870"/>
                    <a:pt x="6022" y="1638"/>
                    <a:pt x="5408" y="1638"/>
                  </a:cubicBezTo>
                  <a:cubicBezTo>
                    <a:pt x="4793" y="1638"/>
                    <a:pt x="4180" y="1870"/>
                    <a:pt x="3716" y="2334"/>
                  </a:cubicBezTo>
                  <a:lnTo>
                    <a:pt x="941" y="5108"/>
                  </a:lnTo>
                  <a:cubicBezTo>
                    <a:pt x="1" y="6049"/>
                    <a:pt x="1" y="7561"/>
                    <a:pt x="941" y="8502"/>
                  </a:cubicBezTo>
                  <a:cubicBezTo>
                    <a:pt x="1406" y="8966"/>
                    <a:pt x="2025" y="9204"/>
                    <a:pt x="2644" y="9204"/>
                  </a:cubicBezTo>
                  <a:cubicBezTo>
                    <a:pt x="3251" y="9204"/>
                    <a:pt x="3870" y="8966"/>
                    <a:pt x="4335" y="8502"/>
                  </a:cubicBezTo>
                  <a:lnTo>
                    <a:pt x="5811" y="7025"/>
                  </a:lnTo>
                  <a:cubicBezTo>
                    <a:pt x="5871" y="6966"/>
                    <a:pt x="5871" y="6858"/>
                    <a:pt x="5811" y="6787"/>
                  </a:cubicBezTo>
                  <a:cubicBezTo>
                    <a:pt x="5783" y="6778"/>
                    <a:pt x="5750" y="6772"/>
                    <a:pt x="5716" y="6772"/>
                  </a:cubicBezTo>
                  <a:cubicBezTo>
                    <a:pt x="5662" y="6772"/>
                    <a:pt x="5605" y="6786"/>
                    <a:pt x="5561" y="6823"/>
                  </a:cubicBezTo>
                  <a:lnTo>
                    <a:pt x="4085" y="8299"/>
                  </a:lnTo>
                  <a:cubicBezTo>
                    <a:pt x="3692" y="8680"/>
                    <a:pt x="3180" y="8906"/>
                    <a:pt x="2620" y="8906"/>
                  </a:cubicBezTo>
                  <a:cubicBezTo>
                    <a:pt x="2073" y="8906"/>
                    <a:pt x="1549" y="8692"/>
                    <a:pt x="1168" y="8299"/>
                  </a:cubicBezTo>
                  <a:cubicBezTo>
                    <a:pt x="358" y="7489"/>
                    <a:pt x="358" y="6180"/>
                    <a:pt x="1168" y="5358"/>
                  </a:cubicBezTo>
                  <a:lnTo>
                    <a:pt x="3930" y="2596"/>
                  </a:lnTo>
                  <a:cubicBezTo>
                    <a:pt x="4323" y="2203"/>
                    <a:pt x="4847" y="1977"/>
                    <a:pt x="5394" y="1977"/>
                  </a:cubicBezTo>
                  <a:cubicBezTo>
                    <a:pt x="5942" y="1977"/>
                    <a:pt x="6466" y="2191"/>
                    <a:pt x="6847" y="2596"/>
                  </a:cubicBezTo>
                  <a:cubicBezTo>
                    <a:pt x="7073" y="2822"/>
                    <a:pt x="7252" y="3096"/>
                    <a:pt x="7359" y="3394"/>
                  </a:cubicBezTo>
                  <a:lnTo>
                    <a:pt x="6049" y="4703"/>
                  </a:lnTo>
                  <a:cubicBezTo>
                    <a:pt x="5871" y="4882"/>
                    <a:pt x="5633" y="4977"/>
                    <a:pt x="5394" y="4977"/>
                  </a:cubicBezTo>
                  <a:cubicBezTo>
                    <a:pt x="5156" y="4977"/>
                    <a:pt x="4918" y="4870"/>
                    <a:pt x="4740" y="4703"/>
                  </a:cubicBezTo>
                  <a:cubicBezTo>
                    <a:pt x="4644" y="4620"/>
                    <a:pt x="4573" y="4513"/>
                    <a:pt x="4525" y="4394"/>
                  </a:cubicBezTo>
                  <a:cubicBezTo>
                    <a:pt x="4507" y="4321"/>
                    <a:pt x="4440" y="4290"/>
                    <a:pt x="4378" y="4290"/>
                  </a:cubicBezTo>
                  <a:cubicBezTo>
                    <a:pt x="4359" y="4290"/>
                    <a:pt x="4340" y="4293"/>
                    <a:pt x="4323" y="4299"/>
                  </a:cubicBezTo>
                  <a:cubicBezTo>
                    <a:pt x="4239" y="4334"/>
                    <a:pt x="4204" y="4441"/>
                    <a:pt x="4228" y="4513"/>
                  </a:cubicBezTo>
                  <a:cubicBezTo>
                    <a:pt x="4287" y="4680"/>
                    <a:pt x="4394" y="4811"/>
                    <a:pt x="4513" y="4930"/>
                  </a:cubicBezTo>
                  <a:cubicBezTo>
                    <a:pt x="4751" y="5168"/>
                    <a:pt x="5061" y="5299"/>
                    <a:pt x="5406" y="5299"/>
                  </a:cubicBezTo>
                  <a:cubicBezTo>
                    <a:pt x="5752" y="5299"/>
                    <a:pt x="6061" y="5168"/>
                    <a:pt x="6299" y="4930"/>
                  </a:cubicBezTo>
                  <a:lnTo>
                    <a:pt x="9062" y="2155"/>
                  </a:lnTo>
                  <a:cubicBezTo>
                    <a:pt x="9300" y="1917"/>
                    <a:pt x="9443" y="1608"/>
                    <a:pt x="9443" y="1263"/>
                  </a:cubicBezTo>
                  <a:cubicBezTo>
                    <a:pt x="9443" y="929"/>
                    <a:pt x="9300" y="608"/>
                    <a:pt x="9062" y="370"/>
                  </a:cubicBezTo>
                  <a:cubicBezTo>
                    <a:pt x="8823" y="131"/>
                    <a:pt x="8514" y="0"/>
                    <a:pt x="816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9849;p57">
              <a:extLst>
                <a:ext uri="{FF2B5EF4-FFF2-40B4-BE49-F238E27FC236}">
                  <a16:creationId xmlns:a16="http://schemas.microsoft.com/office/drawing/2014/main" id="{505B3839-17C6-4E5A-8F60-60C661EE7C28}"/>
                </a:ext>
              </a:extLst>
            </p:cNvPr>
            <p:cNvSpPr/>
            <p:nvPr/>
          </p:nvSpPr>
          <p:spPr>
            <a:xfrm>
              <a:off x="7484588" y="2302860"/>
              <a:ext cx="299069" cy="293130"/>
            </a:xfrm>
            <a:custGeom>
              <a:avLst/>
              <a:gdLst/>
              <a:ahLst/>
              <a:cxnLst/>
              <a:rect l="l" t="t" r="r" b="b"/>
              <a:pathLst>
                <a:path w="9418" h="9231" extrusionOk="0">
                  <a:moveTo>
                    <a:pt x="6805" y="0"/>
                  </a:moveTo>
                  <a:cubicBezTo>
                    <a:pt x="6191" y="0"/>
                    <a:pt x="5578" y="235"/>
                    <a:pt x="5108" y="706"/>
                  </a:cubicBezTo>
                  <a:lnTo>
                    <a:pt x="3632" y="2170"/>
                  </a:lnTo>
                  <a:cubicBezTo>
                    <a:pt x="3572" y="2230"/>
                    <a:pt x="3572" y="2337"/>
                    <a:pt x="3632" y="2408"/>
                  </a:cubicBezTo>
                  <a:cubicBezTo>
                    <a:pt x="3661" y="2438"/>
                    <a:pt x="3703" y="2453"/>
                    <a:pt x="3746" y="2453"/>
                  </a:cubicBezTo>
                  <a:cubicBezTo>
                    <a:pt x="3789" y="2453"/>
                    <a:pt x="3834" y="2438"/>
                    <a:pt x="3870" y="2408"/>
                  </a:cubicBezTo>
                  <a:lnTo>
                    <a:pt x="5346" y="944"/>
                  </a:lnTo>
                  <a:cubicBezTo>
                    <a:pt x="5745" y="539"/>
                    <a:pt x="6272" y="336"/>
                    <a:pt x="6802" y="336"/>
                  </a:cubicBezTo>
                  <a:cubicBezTo>
                    <a:pt x="7331" y="336"/>
                    <a:pt x="7864" y="539"/>
                    <a:pt x="8275" y="944"/>
                  </a:cubicBezTo>
                  <a:cubicBezTo>
                    <a:pt x="9085" y="1741"/>
                    <a:pt x="9085" y="3051"/>
                    <a:pt x="8275" y="3873"/>
                  </a:cubicBezTo>
                  <a:lnTo>
                    <a:pt x="5513" y="6635"/>
                  </a:lnTo>
                  <a:cubicBezTo>
                    <a:pt x="5120" y="7028"/>
                    <a:pt x="4596" y="7254"/>
                    <a:pt x="4048" y="7254"/>
                  </a:cubicBezTo>
                  <a:cubicBezTo>
                    <a:pt x="3501" y="7254"/>
                    <a:pt x="2977" y="7040"/>
                    <a:pt x="2596" y="6635"/>
                  </a:cubicBezTo>
                  <a:cubicBezTo>
                    <a:pt x="2370" y="6421"/>
                    <a:pt x="2191" y="6135"/>
                    <a:pt x="2084" y="5837"/>
                  </a:cubicBezTo>
                  <a:lnTo>
                    <a:pt x="3393" y="4527"/>
                  </a:lnTo>
                  <a:cubicBezTo>
                    <a:pt x="3572" y="4349"/>
                    <a:pt x="3810" y="4254"/>
                    <a:pt x="4048" y="4254"/>
                  </a:cubicBezTo>
                  <a:cubicBezTo>
                    <a:pt x="4286" y="4254"/>
                    <a:pt x="4525" y="4361"/>
                    <a:pt x="4703" y="4527"/>
                  </a:cubicBezTo>
                  <a:cubicBezTo>
                    <a:pt x="4798" y="4611"/>
                    <a:pt x="4870" y="4718"/>
                    <a:pt x="4917" y="4837"/>
                  </a:cubicBezTo>
                  <a:cubicBezTo>
                    <a:pt x="4936" y="4910"/>
                    <a:pt x="5002" y="4941"/>
                    <a:pt x="5065" y="4941"/>
                  </a:cubicBezTo>
                  <a:cubicBezTo>
                    <a:pt x="5084" y="4941"/>
                    <a:pt x="5103" y="4938"/>
                    <a:pt x="5120" y="4932"/>
                  </a:cubicBezTo>
                  <a:cubicBezTo>
                    <a:pt x="5215" y="4897"/>
                    <a:pt x="5239" y="4789"/>
                    <a:pt x="5215" y="4718"/>
                  </a:cubicBezTo>
                  <a:cubicBezTo>
                    <a:pt x="5156" y="4551"/>
                    <a:pt x="5048" y="4420"/>
                    <a:pt x="4929" y="4301"/>
                  </a:cubicBezTo>
                  <a:cubicBezTo>
                    <a:pt x="4691" y="4063"/>
                    <a:pt x="4382" y="3932"/>
                    <a:pt x="4036" y="3932"/>
                  </a:cubicBezTo>
                  <a:cubicBezTo>
                    <a:pt x="3691" y="3932"/>
                    <a:pt x="3382" y="4063"/>
                    <a:pt x="3143" y="4301"/>
                  </a:cubicBezTo>
                  <a:lnTo>
                    <a:pt x="1786" y="5659"/>
                  </a:lnTo>
                  <a:cubicBezTo>
                    <a:pt x="1762" y="5670"/>
                    <a:pt x="1738" y="5682"/>
                    <a:pt x="1727" y="5718"/>
                  </a:cubicBezTo>
                  <a:lnTo>
                    <a:pt x="369" y="7075"/>
                  </a:lnTo>
                  <a:cubicBezTo>
                    <a:pt x="131" y="7314"/>
                    <a:pt x="0" y="7623"/>
                    <a:pt x="0" y="7968"/>
                  </a:cubicBezTo>
                  <a:cubicBezTo>
                    <a:pt x="0" y="8302"/>
                    <a:pt x="131" y="8623"/>
                    <a:pt x="369" y="8861"/>
                  </a:cubicBezTo>
                  <a:cubicBezTo>
                    <a:pt x="607" y="9099"/>
                    <a:pt x="929" y="9230"/>
                    <a:pt x="1262" y="9230"/>
                  </a:cubicBezTo>
                  <a:cubicBezTo>
                    <a:pt x="1608" y="9230"/>
                    <a:pt x="1917" y="9099"/>
                    <a:pt x="2155" y="8861"/>
                  </a:cubicBezTo>
                  <a:lnTo>
                    <a:pt x="3036" y="7980"/>
                  </a:lnTo>
                  <a:cubicBezTo>
                    <a:pt x="3096" y="7921"/>
                    <a:pt x="3096" y="7814"/>
                    <a:pt x="3036" y="7742"/>
                  </a:cubicBezTo>
                  <a:cubicBezTo>
                    <a:pt x="3006" y="7712"/>
                    <a:pt x="2965" y="7697"/>
                    <a:pt x="2922" y="7697"/>
                  </a:cubicBezTo>
                  <a:cubicBezTo>
                    <a:pt x="2879" y="7697"/>
                    <a:pt x="2834" y="7712"/>
                    <a:pt x="2798" y="7742"/>
                  </a:cubicBezTo>
                  <a:lnTo>
                    <a:pt x="1917" y="8623"/>
                  </a:lnTo>
                  <a:cubicBezTo>
                    <a:pt x="1738" y="8802"/>
                    <a:pt x="1500" y="8885"/>
                    <a:pt x="1262" y="8885"/>
                  </a:cubicBezTo>
                  <a:cubicBezTo>
                    <a:pt x="1012" y="8885"/>
                    <a:pt x="786" y="8778"/>
                    <a:pt x="607" y="8623"/>
                  </a:cubicBezTo>
                  <a:cubicBezTo>
                    <a:pt x="429" y="8445"/>
                    <a:pt x="345" y="8206"/>
                    <a:pt x="345" y="7968"/>
                  </a:cubicBezTo>
                  <a:cubicBezTo>
                    <a:pt x="345" y="7706"/>
                    <a:pt x="453" y="7492"/>
                    <a:pt x="607" y="7314"/>
                  </a:cubicBezTo>
                  <a:lnTo>
                    <a:pt x="1822" y="6099"/>
                  </a:lnTo>
                  <a:cubicBezTo>
                    <a:pt x="1941" y="6397"/>
                    <a:pt x="2119" y="6671"/>
                    <a:pt x="2334" y="6897"/>
                  </a:cubicBezTo>
                  <a:cubicBezTo>
                    <a:pt x="2786" y="7337"/>
                    <a:pt x="3393" y="7587"/>
                    <a:pt x="4036" y="7587"/>
                  </a:cubicBezTo>
                  <a:cubicBezTo>
                    <a:pt x="4679" y="7587"/>
                    <a:pt x="5287" y="7337"/>
                    <a:pt x="5727" y="6897"/>
                  </a:cubicBezTo>
                  <a:lnTo>
                    <a:pt x="8501" y="4123"/>
                  </a:lnTo>
                  <a:cubicBezTo>
                    <a:pt x="9418" y="3158"/>
                    <a:pt x="9418" y="1634"/>
                    <a:pt x="8501" y="706"/>
                  </a:cubicBezTo>
                  <a:cubicBezTo>
                    <a:pt x="8031" y="235"/>
                    <a:pt x="7418" y="0"/>
                    <a:pt x="68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14752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67" name="Google Shape;667;p34"/>
          <p:cNvSpPr txBox="1">
            <a:spLocks noGrp="1"/>
          </p:cNvSpPr>
          <p:nvPr>
            <p:ph type="subTitle" idx="4294967295"/>
          </p:nvPr>
        </p:nvSpPr>
        <p:spPr>
          <a:xfrm flipH="1">
            <a:off x="6087375" y="2268110"/>
            <a:ext cx="2684486" cy="572700"/>
          </a:xfrm>
          <a:prstGeom prst="rect">
            <a:avLst/>
          </a:prstGeom>
        </p:spPr>
        <p:txBody>
          <a:bodyPr spcFirstLastPara="1" wrap="square" lIns="91425" tIns="91425" rIns="91425" bIns="91425" anchor="ctr" anchorCtr="0">
            <a:noAutofit/>
          </a:bodyPr>
          <a:lstStyle/>
          <a:p>
            <a:pPr marL="0" lvl="0" indent="0">
              <a:lnSpc>
                <a:spcPct val="100000"/>
              </a:lnSpc>
              <a:spcAft>
                <a:spcPts val="1600"/>
              </a:spcAft>
              <a:buNone/>
            </a:pPr>
            <a:endParaRPr lang="en-US" sz="1800" b="1" dirty="0">
              <a:latin typeface="Rajdhani"/>
              <a:ea typeface="Rajdhani"/>
              <a:cs typeface="Rajdhani"/>
              <a:sym typeface="Rajdhani"/>
            </a:endParaRPr>
          </a:p>
          <a:p>
            <a:pPr marL="0" lvl="0" indent="0">
              <a:lnSpc>
                <a:spcPct val="100000"/>
              </a:lnSpc>
              <a:spcAft>
                <a:spcPts val="1600"/>
              </a:spcAft>
              <a:buNone/>
            </a:pPr>
            <a:r>
              <a:rPr lang="ro-RO" sz="1800" b="1" dirty="0">
                <a:latin typeface="Rajdhani"/>
                <a:ea typeface="Rajdhani"/>
                <a:cs typeface="Rajdhani"/>
                <a:sym typeface="Rajdhani"/>
              </a:rPr>
              <a:t>ARTIFICIAL INTELLIGENCE</a:t>
            </a:r>
            <a:r>
              <a:rPr lang="en-US" sz="1800" b="1" dirty="0">
                <a:latin typeface="Rajdhani"/>
                <a:ea typeface="Rajdhani"/>
                <a:cs typeface="Rajdhani"/>
                <a:sym typeface="Rajdhani"/>
              </a:rPr>
              <a:t> SPECTRUM (ML)</a:t>
            </a:r>
            <a:endParaRPr lang="ro-RO" sz="1800" b="1" dirty="0">
              <a:latin typeface="Rajdhani"/>
              <a:ea typeface="Rajdhani"/>
              <a:cs typeface="Rajdhani"/>
              <a:sym typeface="Rajdhani"/>
            </a:endParaRPr>
          </a:p>
          <a:p>
            <a:pPr marL="0" lvl="0" indent="0" algn="l" rtl="0">
              <a:lnSpc>
                <a:spcPct val="100000"/>
              </a:lnSpc>
              <a:spcBef>
                <a:spcPts val="0"/>
              </a:spcBef>
              <a:spcAft>
                <a:spcPts val="1600"/>
              </a:spcAft>
              <a:buNone/>
            </a:pPr>
            <a:endParaRPr sz="1800" b="1" dirty="0">
              <a:latin typeface="Rajdhani"/>
              <a:ea typeface="Rajdhani"/>
              <a:cs typeface="Rajdhani"/>
              <a:sym typeface="Rajdhani"/>
            </a:endParaRPr>
          </a:p>
        </p:txBody>
      </p:sp>
      <p:sp>
        <p:nvSpPr>
          <p:cNvPr id="652" name="Google Shape;652;p3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AV ENGINE STRUCTURE</a:t>
            </a:r>
            <a:endParaRPr dirty="0"/>
          </a:p>
        </p:txBody>
      </p:sp>
      <p:sp>
        <p:nvSpPr>
          <p:cNvPr id="653" name="Google Shape;653;p34"/>
          <p:cNvSpPr/>
          <p:nvPr/>
        </p:nvSpPr>
        <p:spPr>
          <a:xfrm>
            <a:off x="4115925" y="2338950"/>
            <a:ext cx="912300" cy="9123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4"/>
          <p:cNvSpPr txBox="1">
            <a:spLocks noGrp="1"/>
          </p:cNvSpPr>
          <p:nvPr>
            <p:ph type="subTitle" idx="4294967295"/>
          </p:nvPr>
        </p:nvSpPr>
        <p:spPr>
          <a:xfrm flipH="1">
            <a:off x="720100" y="1307724"/>
            <a:ext cx="2376125" cy="794861"/>
          </a:xfrm>
          <a:prstGeom prst="rect">
            <a:avLst/>
          </a:prstGeom>
        </p:spPr>
        <p:txBody>
          <a:bodyPr spcFirstLastPara="1" wrap="square" lIns="91425" tIns="91425" rIns="91425" bIns="91425" anchor="t" anchorCtr="0">
            <a:noAutofit/>
          </a:bodyPr>
          <a:lstStyle/>
          <a:p>
            <a:pPr marL="0" lvl="0" indent="0" algn="r">
              <a:lnSpc>
                <a:spcPct val="100000"/>
              </a:lnSpc>
              <a:spcAft>
                <a:spcPts val="1600"/>
              </a:spcAft>
              <a:buNone/>
            </a:pPr>
            <a:r>
              <a:rPr lang="en-US" sz="1400" dirty="0"/>
              <a:t>Compare predefined repository of static signatures that represent known threats. </a:t>
            </a:r>
            <a:endParaRPr sz="1400" dirty="0"/>
          </a:p>
        </p:txBody>
      </p:sp>
      <p:sp>
        <p:nvSpPr>
          <p:cNvPr id="655" name="Google Shape;655;p34"/>
          <p:cNvSpPr txBox="1">
            <a:spLocks noGrp="1"/>
          </p:cNvSpPr>
          <p:nvPr>
            <p:ph type="subTitle" idx="4294967295"/>
          </p:nvPr>
        </p:nvSpPr>
        <p:spPr>
          <a:xfrm flipH="1">
            <a:off x="6087375" y="1307724"/>
            <a:ext cx="2194800" cy="450600"/>
          </a:xfrm>
          <a:prstGeom prst="rect">
            <a:avLst/>
          </a:prstGeom>
        </p:spPr>
        <p:txBody>
          <a:bodyPr spcFirstLastPara="1" wrap="square" lIns="91425" tIns="91425" rIns="91425" bIns="91425" anchor="t" anchorCtr="0">
            <a:noAutofit/>
          </a:bodyPr>
          <a:lstStyle/>
          <a:p>
            <a:pPr marL="0" lvl="0" indent="0">
              <a:lnSpc>
                <a:spcPct val="100000"/>
              </a:lnSpc>
              <a:spcAft>
                <a:spcPts val="1600"/>
              </a:spcAft>
              <a:buNone/>
            </a:pPr>
            <a:r>
              <a:rPr lang="en-US" sz="1400" dirty="0"/>
              <a:t>Recognize new forms of malware nobody has ever seen in the wild before</a:t>
            </a:r>
            <a:endParaRPr sz="1400" dirty="0"/>
          </a:p>
        </p:txBody>
      </p:sp>
      <p:sp>
        <p:nvSpPr>
          <p:cNvPr id="656" name="Google Shape;656;p34"/>
          <p:cNvSpPr txBox="1">
            <a:spLocks noGrp="1"/>
          </p:cNvSpPr>
          <p:nvPr>
            <p:ph type="subTitle" idx="4294967295"/>
          </p:nvPr>
        </p:nvSpPr>
        <p:spPr>
          <a:xfrm>
            <a:off x="747921" y="3461387"/>
            <a:ext cx="2328840" cy="701378"/>
          </a:xfrm>
          <a:prstGeom prst="rect">
            <a:avLst/>
          </a:prstGeom>
        </p:spPr>
        <p:txBody>
          <a:bodyPr spcFirstLastPara="1" wrap="square" lIns="91425" tIns="91425" rIns="91425" bIns="91425" anchor="t" anchorCtr="0">
            <a:noAutofit/>
          </a:bodyPr>
          <a:lstStyle/>
          <a:p>
            <a:pPr marL="0" lvl="0" indent="0" algn="r">
              <a:lnSpc>
                <a:spcPct val="100000"/>
              </a:lnSpc>
              <a:spcAft>
                <a:spcPts val="1600"/>
              </a:spcAft>
              <a:buNone/>
            </a:pPr>
            <a:r>
              <a:rPr lang="en-US" sz="1400" dirty="0"/>
              <a:t>Analyze the behavior of all programs running on the computer to intercept activity that appears to be malicious</a:t>
            </a:r>
            <a:endParaRPr sz="1400" dirty="0"/>
          </a:p>
        </p:txBody>
      </p:sp>
      <p:sp>
        <p:nvSpPr>
          <p:cNvPr id="657" name="Google Shape;657;p34"/>
          <p:cNvSpPr txBox="1">
            <a:spLocks noGrp="1"/>
          </p:cNvSpPr>
          <p:nvPr>
            <p:ph type="subTitle" idx="4294967295"/>
          </p:nvPr>
        </p:nvSpPr>
        <p:spPr>
          <a:xfrm>
            <a:off x="6087375" y="3455383"/>
            <a:ext cx="2194800" cy="701400"/>
          </a:xfrm>
          <a:prstGeom prst="rect">
            <a:avLst/>
          </a:prstGeom>
        </p:spPr>
        <p:txBody>
          <a:bodyPr spcFirstLastPara="1" wrap="square" lIns="91425" tIns="91425" rIns="91425" bIns="91425" anchor="t" anchorCtr="0">
            <a:noAutofit/>
          </a:bodyPr>
          <a:lstStyle/>
          <a:p>
            <a:pPr marL="0" lvl="0" indent="0">
              <a:lnSpc>
                <a:spcPct val="100000"/>
              </a:lnSpc>
              <a:spcAft>
                <a:spcPts val="1600"/>
              </a:spcAft>
              <a:buNone/>
            </a:pPr>
            <a:r>
              <a:rPr lang="en-US" sz="1400" dirty="0"/>
              <a:t>Simulates running the code it’s examining and seeks to identify additional code logic that may help it determine if the suspected program is really a threat.</a:t>
            </a:r>
            <a:endParaRPr sz="1400" dirty="0"/>
          </a:p>
        </p:txBody>
      </p:sp>
      <p:sp>
        <p:nvSpPr>
          <p:cNvPr id="658" name="Google Shape;658;p34"/>
          <p:cNvSpPr/>
          <p:nvPr/>
        </p:nvSpPr>
        <p:spPr>
          <a:xfrm>
            <a:off x="4285725" y="2508750"/>
            <a:ext cx="572700" cy="5727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4"/>
          <p:cNvSpPr/>
          <p:nvPr/>
        </p:nvSpPr>
        <p:spPr>
          <a:xfrm>
            <a:off x="4385488" y="2569788"/>
            <a:ext cx="373167" cy="450621"/>
          </a:xfrm>
          <a:custGeom>
            <a:avLst/>
            <a:gdLst/>
            <a:ahLst/>
            <a:cxnLst/>
            <a:rect l="l" t="t" r="r" b="b"/>
            <a:pathLst>
              <a:path w="56519" h="68250" extrusionOk="0">
                <a:moveTo>
                  <a:pt x="28263" y="0"/>
                </a:moveTo>
                <a:lnTo>
                  <a:pt x="3305" y="24955"/>
                </a:lnTo>
                <a:lnTo>
                  <a:pt x="10602" y="32248"/>
                </a:lnTo>
                <a:lnTo>
                  <a:pt x="28263" y="14592"/>
                </a:lnTo>
                <a:lnTo>
                  <a:pt x="40244" y="26576"/>
                </a:lnTo>
                <a:lnTo>
                  <a:pt x="28263" y="38561"/>
                </a:lnTo>
                <a:lnTo>
                  <a:pt x="19050" y="29351"/>
                </a:lnTo>
                <a:lnTo>
                  <a:pt x="17619" y="30778"/>
                </a:lnTo>
                <a:lnTo>
                  <a:pt x="28263" y="41418"/>
                </a:lnTo>
                <a:lnTo>
                  <a:pt x="43104" y="26576"/>
                </a:lnTo>
                <a:lnTo>
                  <a:pt x="28263" y="11732"/>
                </a:lnTo>
                <a:lnTo>
                  <a:pt x="10602" y="29389"/>
                </a:lnTo>
                <a:lnTo>
                  <a:pt x="6165" y="24955"/>
                </a:lnTo>
                <a:lnTo>
                  <a:pt x="28263" y="2861"/>
                </a:lnTo>
                <a:lnTo>
                  <a:pt x="53658" y="28260"/>
                </a:lnTo>
                <a:lnTo>
                  <a:pt x="28263" y="53658"/>
                </a:lnTo>
                <a:lnTo>
                  <a:pt x="7297" y="32693"/>
                </a:lnTo>
                <a:lnTo>
                  <a:pt x="0" y="39990"/>
                </a:lnTo>
                <a:lnTo>
                  <a:pt x="28263" y="68250"/>
                </a:lnTo>
                <a:lnTo>
                  <a:pt x="56518" y="39990"/>
                </a:lnTo>
                <a:lnTo>
                  <a:pt x="52419" y="35889"/>
                </a:lnTo>
                <a:lnTo>
                  <a:pt x="50990" y="37319"/>
                </a:lnTo>
                <a:lnTo>
                  <a:pt x="53658" y="39990"/>
                </a:lnTo>
                <a:lnTo>
                  <a:pt x="28263" y="65390"/>
                </a:lnTo>
                <a:lnTo>
                  <a:pt x="2860" y="39990"/>
                </a:lnTo>
                <a:lnTo>
                  <a:pt x="7297" y="35553"/>
                </a:lnTo>
                <a:lnTo>
                  <a:pt x="28263" y="56519"/>
                </a:lnTo>
                <a:lnTo>
                  <a:pt x="56518" y="28260"/>
                </a:lnTo>
                <a:lnTo>
                  <a:pt x="28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 name="Google Shape;660;p34"/>
          <p:cNvGrpSpPr/>
          <p:nvPr/>
        </p:nvGrpSpPr>
        <p:grpSpPr>
          <a:xfrm>
            <a:off x="5567955" y="3351974"/>
            <a:ext cx="266197" cy="249155"/>
            <a:chOff x="1507342" y="1024774"/>
            <a:chExt cx="399216" cy="373658"/>
          </a:xfrm>
        </p:grpSpPr>
        <p:sp>
          <p:nvSpPr>
            <p:cNvPr id="661" name="Google Shape;661;p34"/>
            <p:cNvSpPr/>
            <p:nvPr/>
          </p:nvSpPr>
          <p:spPr>
            <a:xfrm>
              <a:off x="1507342" y="1024774"/>
              <a:ext cx="399216" cy="373658"/>
            </a:xfrm>
            <a:custGeom>
              <a:avLst/>
              <a:gdLst/>
              <a:ahLst/>
              <a:cxnLst/>
              <a:rect l="l" t="t" r="r" b="b"/>
              <a:pathLst>
                <a:path w="53389" h="49971" extrusionOk="0">
                  <a:moveTo>
                    <a:pt x="39967" y="0"/>
                  </a:moveTo>
                  <a:lnTo>
                    <a:pt x="16320" y="7"/>
                  </a:lnTo>
                  <a:lnTo>
                    <a:pt x="17534" y="2032"/>
                  </a:lnTo>
                  <a:lnTo>
                    <a:pt x="38760" y="2022"/>
                  </a:lnTo>
                  <a:lnTo>
                    <a:pt x="50008" y="21948"/>
                  </a:lnTo>
                  <a:lnTo>
                    <a:pt x="26026" y="21954"/>
                  </a:lnTo>
                  <a:lnTo>
                    <a:pt x="14332" y="154"/>
                  </a:lnTo>
                  <a:lnTo>
                    <a:pt x="1" y="24996"/>
                  </a:lnTo>
                  <a:lnTo>
                    <a:pt x="14346" y="49827"/>
                  </a:lnTo>
                  <a:lnTo>
                    <a:pt x="26026" y="28020"/>
                  </a:lnTo>
                  <a:lnTo>
                    <a:pt x="50012" y="28013"/>
                  </a:lnTo>
                  <a:lnTo>
                    <a:pt x="50012" y="28013"/>
                  </a:lnTo>
                  <a:lnTo>
                    <a:pt x="38770" y="47942"/>
                  </a:lnTo>
                  <a:lnTo>
                    <a:pt x="17548" y="47948"/>
                  </a:lnTo>
                  <a:lnTo>
                    <a:pt x="16334" y="49971"/>
                  </a:lnTo>
                  <a:lnTo>
                    <a:pt x="39981" y="49963"/>
                  </a:lnTo>
                  <a:lnTo>
                    <a:pt x="53389" y="25992"/>
                  </a:lnTo>
                  <a:lnTo>
                    <a:pt x="24815" y="25998"/>
                  </a:lnTo>
                  <a:lnTo>
                    <a:pt x="14281" y="45667"/>
                  </a:lnTo>
                  <a:lnTo>
                    <a:pt x="2334" y="24996"/>
                  </a:lnTo>
                  <a:lnTo>
                    <a:pt x="14267" y="4311"/>
                  </a:lnTo>
                  <a:lnTo>
                    <a:pt x="24818" y="23976"/>
                  </a:lnTo>
                  <a:lnTo>
                    <a:pt x="53389" y="23969"/>
                  </a:lnTo>
                  <a:lnTo>
                    <a:pt x="39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4"/>
            <p:cNvSpPr/>
            <p:nvPr/>
          </p:nvSpPr>
          <p:spPr>
            <a:xfrm>
              <a:off x="1609125" y="1147993"/>
              <a:ext cx="45471" cy="127222"/>
            </a:xfrm>
            <a:custGeom>
              <a:avLst/>
              <a:gdLst/>
              <a:ahLst/>
              <a:cxnLst/>
              <a:rect l="l" t="t" r="r" b="b"/>
              <a:pathLst>
                <a:path w="6081" h="17014" extrusionOk="0">
                  <a:moveTo>
                    <a:pt x="4913" y="0"/>
                  </a:moveTo>
                  <a:lnTo>
                    <a:pt x="1" y="8506"/>
                  </a:lnTo>
                  <a:lnTo>
                    <a:pt x="4913" y="17014"/>
                  </a:lnTo>
                  <a:lnTo>
                    <a:pt x="6080" y="14992"/>
                  </a:lnTo>
                  <a:lnTo>
                    <a:pt x="2338" y="8506"/>
                  </a:lnTo>
                  <a:lnTo>
                    <a:pt x="6080" y="2023"/>
                  </a:lnTo>
                  <a:lnTo>
                    <a:pt x="49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 name="Google Shape;663;p34"/>
          <p:cNvSpPr/>
          <p:nvPr/>
        </p:nvSpPr>
        <p:spPr>
          <a:xfrm>
            <a:off x="3303861" y="1991081"/>
            <a:ext cx="283071" cy="245141"/>
          </a:xfrm>
          <a:custGeom>
            <a:avLst/>
            <a:gdLst/>
            <a:ahLst/>
            <a:cxnLst/>
            <a:rect l="l" t="t" r="r" b="b"/>
            <a:pathLst>
              <a:path w="56756" h="49151" extrusionOk="0">
                <a:moveTo>
                  <a:pt x="14188" y="1"/>
                </a:moveTo>
                <a:lnTo>
                  <a:pt x="1" y="24576"/>
                </a:lnTo>
                <a:lnTo>
                  <a:pt x="14188" y="49150"/>
                </a:lnTo>
                <a:lnTo>
                  <a:pt x="43782" y="49150"/>
                </a:lnTo>
                <a:lnTo>
                  <a:pt x="28376" y="23864"/>
                </a:lnTo>
                <a:lnTo>
                  <a:pt x="15426" y="45124"/>
                </a:lnTo>
                <a:lnTo>
                  <a:pt x="35068" y="45124"/>
                </a:lnTo>
                <a:lnTo>
                  <a:pt x="33679" y="43101"/>
                </a:lnTo>
                <a:lnTo>
                  <a:pt x="19026" y="43101"/>
                </a:lnTo>
                <a:lnTo>
                  <a:pt x="28376" y="27750"/>
                </a:lnTo>
                <a:lnTo>
                  <a:pt x="40182" y="47128"/>
                </a:lnTo>
                <a:lnTo>
                  <a:pt x="15355" y="47128"/>
                </a:lnTo>
                <a:lnTo>
                  <a:pt x="2334" y="24576"/>
                </a:lnTo>
                <a:lnTo>
                  <a:pt x="15355" y="2023"/>
                </a:lnTo>
                <a:lnTo>
                  <a:pt x="41397" y="2023"/>
                </a:lnTo>
                <a:lnTo>
                  <a:pt x="54418" y="24576"/>
                </a:lnTo>
                <a:lnTo>
                  <a:pt x="44818" y="41206"/>
                </a:lnTo>
                <a:lnTo>
                  <a:pt x="23241" y="6659"/>
                </a:lnTo>
                <a:lnTo>
                  <a:pt x="34254" y="6659"/>
                </a:lnTo>
                <a:lnTo>
                  <a:pt x="30764" y="12912"/>
                </a:lnTo>
                <a:lnTo>
                  <a:pt x="32006" y="14839"/>
                </a:lnTo>
                <a:lnTo>
                  <a:pt x="37698" y="4637"/>
                </a:lnTo>
                <a:lnTo>
                  <a:pt x="19590" y="4637"/>
                </a:lnTo>
                <a:lnTo>
                  <a:pt x="44887" y="45130"/>
                </a:lnTo>
                <a:lnTo>
                  <a:pt x="56755" y="24576"/>
                </a:lnTo>
                <a:lnTo>
                  <a:pt x="425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4"/>
          <p:cNvSpPr/>
          <p:nvPr/>
        </p:nvSpPr>
        <p:spPr>
          <a:xfrm>
            <a:off x="5586942" y="1999525"/>
            <a:ext cx="228224" cy="228239"/>
          </a:xfrm>
          <a:custGeom>
            <a:avLst/>
            <a:gdLst/>
            <a:ahLst/>
            <a:cxnLst/>
            <a:rect l="l" t="t" r="r" b="b"/>
            <a:pathLst>
              <a:path w="46246" h="46249" extrusionOk="0">
                <a:moveTo>
                  <a:pt x="23121" y="14630"/>
                </a:moveTo>
                <a:cubicBezTo>
                  <a:pt x="25393" y="14630"/>
                  <a:pt x="27524" y="15513"/>
                  <a:pt x="29129" y="17117"/>
                </a:cubicBezTo>
                <a:cubicBezTo>
                  <a:pt x="32440" y="20429"/>
                  <a:pt x="32440" y="25821"/>
                  <a:pt x="29129" y="29132"/>
                </a:cubicBezTo>
                <a:cubicBezTo>
                  <a:pt x="27524" y="30737"/>
                  <a:pt x="25393" y="31620"/>
                  <a:pt x="23121" y="31620"/>
                </a:cubicBezTo>
                <a:cubicBezTo>
                  <a:pt x="20853" y="31620"/>
                  <a:pt x="18721" y="30737"/>
                  <a:pt x="17117" y="29132"/>
                </a:cubicBezTo>
                <a:cubicBezTo>
                  <a:pt x="13805" y="25821"/>
                  <a:pt x="13805" y="20429"/>
                  <a:pt x="17117" y="17117"/>
                </a:cubicBezTo>
                <a:cubicBezTo>
                  <a:pt x="18721" y="15513"/>
                  <a:pt x="20853" y="14630"/>
                  <a:pt x="23121" y="14630"/>
                </a:cubicBezTo>
                <a:close/>
                <a:moveTo>
                  <a:pt x="23121" y="2023"/>
                </a:moveTo>
                <a:cubicBezTo>
                  <a:pt x="28759" y="2023"/>
                  <a:pt x="34059" y="4219"/>
                  <a:pt x="38044" y="8205"/>
                </a:cubicBezTo>
                <a:cubicBezTo>
                  <a:pt x="42030" y="12191"/>
                  <a:pt x="44223" y="17490"/>
                  <a:pt x="44223" y="23125"/>
                </a:cubicBezTo>
                <a:cubicBezTo>
                  <a:pt x="44223" y="27528"/>
                  <a:pt x="42879" y="31723"/>
                  <a:pt x="40392" y="35246"/>
                </a:cubicBezTo>
                <a:cubicBezTo>
                  <a:pt x="38279" y="35832"/>
                  <a:pt x="36128" y="36118"/>
                  <a:pt x="33994" y="36118"/>
                </a:cubicBezTo>
                <a:cubicBezTo>
                  <a:pt x="31061" y="36118"/>
                  <a:pt x="28160" y="35578"/>
                  <a:pt x="25437" y="34535"/>
                </a:cubicBezTo>
                <a:cubicBezTo>
                  <a:pt x="27131" y="33532"/>
                  <a:pt x="28721" y="32324"/>
                  <a:pt x="30172" y="30929"/>
                </a:cubicBezTo>
                <a:cubicBezTo>
                  <a:pt x="30305" y="30809"/>
                  <a:pt x="30432" y="30686"/>
                  <a:pt x="30559" y="30562"/>
                </a:cubicBezTo>
                <a:cubicBezTo>
                  <a:pt x="34660" y="26460"/>
                  <a:pt x="34660" y="19789"/>
                  <a:pt x="30559" y="15687"/>
                </a:cubicBezTo>
                <a:cubicBezTo>
                  <a:pt x="28575" y="13703"/>
                  <a:pt x="25933" y="12608"/>
                  <a:pt x="23121" y="12608"/>
                </a:cubicBezTo>
                <a:cubicBezTo>
                  <a:pt x="20316" y="12608"/>
                  <a:pt x="17675" y="13703"/>
                  <a:pt x="15687" y="15687"/>
                </a:cubicBezTo>
                <a:cubicBezTo>
                  <a:pt x="11585" y="19789"/>
                  <a:pt x="11585" y="26460"/>
                  <a:pt x="15687" y="30562"/>
                </a:cubicBezTo>
                <a:cubicBezTo>
                  <a:pt x="15813" y="30686"/>
                  <a:pt x="15940" y="30809"/>
                  <a:pt x="16073" y="30929"/>
                </a:cubicBezTo>
                <a:cubicBezTo>
                  <a:pt x="17524" y="32324"/>
                  <a:pt x="19111" y="33532"/>
                  <a:pt x="20805" y="34535"/>
                </a:cubicBezTo>
                <a:cubicBezTo>
                  <a:pt x="18084" y="35578"/>
                  <a:pt x="15184" y="36118"/>
                  <a:pt x="12251" y="36118"/>
                </a:cubicBezTo>
                <a:cubicBezTo>
                  <a:pt x="10116" y="36118"/>
                  <a:pt x="7964" y="35832"/>
                  <a:pt x="5851" y="35246"/>
                </a:cubicBezTo>
                <a:cubicBezTo>
                  <a:pt x="3367" y="31723"/>
                  <a:pt x="2022" y="27528"/>
                  <a:pt x="2022" y="23125"/>
                </a:cubicBezTo>
                <a:cubicBezTo>
                  <a:pt x="2022" y="17487"/>
                  <a:pt x="4215" y="12191"/>
                  <a:pt x="8201" y="8205"/>
                </a:cubicBezTo>
                <a:cubicBezTo>
                  <a:pt x="12187" y="4219"/>
                  <a:pt x="17487" y="2023"/>
                  <a:pt x="23121" y="2023"/>
                </a:cubicBezTo>
                <a:close/>
                <a:moveTo>
                  <a:pt x="23121" y="35749"/>
                </a:moveTo>
                <a:cubicBezTo>
                  <a:pt x="26522" y="37322"/>
                  <a:pt x="30234" y="38143"/>
                  <a:pt x="33997" y="38143"/>
                </a:cubicBezTo>
                <a:cubicBezTo>
                  <a:pt x="35427" y="38143"/>
                  <a:pt x="36864" y="38024"/>
                  <a:pt x="38294" y="37785"/>
                </a:cubicBezTo>
                <a:lnTo>
                  <a:pt x="38294" y="37785"/>
                </a:lnTo>
                <a:cubicBezTo>
                  <a:pt x="38208" y="37870"/>
                  <a:pt x="38129" y="37959"/>
                  <a:pt x="38044" y="38045"/>
                </a:cubicBezTo>
                <a:cubicBezTo>
                  <a:pt x="34059" y="42031"/>
                  <a:pt x="28759" y="44227"/>
                  <a:pt x="23121" y="44227"/>
                </a:cubicBezTo>
                <a:cubicBezTo>
                  <a:pt x="17487" y="44227"/>
                  <a:pt x="12187" y="42031"/>
                  <a:pt x="8201" y="38045"/>
                </a:cubicBezTo>
                <a:cubicBezTo>
                  <a:pt x="8115" y="37959"/>
                  <a:pt x="8037" y="37870"/>
                  <a:pt x="7951" y="37785"/>
                </a:cubicBezTo>
                <a:lnTo>
                  <a:pt x="7951" y="37785"/>
                </a:lnTo>
                <a:cubicBezTo>
                  <a:pt x="9382" y="38024"/>
                  <a:pt x="10819" y="38143"/>
                  <a:pt x="12249" y="38143"/>
                </a:cubicBezTo>
                <a:cubicBezTo>
                  <a:pt x="16012" y="38143"/>
                  <a:pt x="19721" y="37322"/>
                  <a:pt x="23121" y="35749"/>
                </a:cubicBezTo>
                <a:close/>
                <a:moveTo>
                  <a:pt x="23121" y="1"/>
                </a:moveTo>
                <a:cubicBezTo>
                  <a:pt x="16945" y="1"/>
                  <a:pt x="11140" y="2406"/>
                  <a:pt x="6771" y="6775"/>
                </a:cubicBezTo>
                <a:cubicBezTo>
                  <a:pt x="2406" y="11140"/>
                  <a:pt x="1" y="16950"/>
                  <a:pt x="1" y="23125"/>
                </a:cubicBezTo>
                <a:cubicBezTo>
                  <a:pt x="1" y="29300"/>
                  <a:pt x="2406" y="35110"/>
                  <a:pt x="6771" y="39474"/>
                </a:cubicBezTo>
                <a:cubicBezTo>
                  <a:pt x="11140" y="43843"/>
                  <a:pt x="16945" y="46248"/>
                  <a:pt x="23121" y="46248"/>
                </a:cubicBezTo>
                <a:cubicBezTo>
                  <a:pt x="29300" y="46248"/>
                  <a:pt x="35105" y="43843"/>
                  <a:pt x="39474" y="39474"/>
                </a:cubicBezTo>
                <a:cubicBezTo>
                  <a:pt x="43840" y="35110"/>
                  <a:pt x="46245" y="29300"/>
                  <a:pt x="46245" y="23125"/>
                </a:cubicBezTo>
                <a:cubicBezTo>
                  <a:pt x="46245" y="16950"/>
                  <a:pt x="43840" y="11140"/>
                  <a:pt x="39474" y="6775"/>
                </a:cubicBezTo>
                <a:cubicBezTo>
                  <a:pt x="35105" y="2406"/>
                  <a:pt x="29296" y="1"/>
                  <a:pt x="23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4"/>
          <p:cNvSpPr/>
          <p:nvPr/>
        </p:nvSpPr>
        <p:spPr>
          <a:xfrm>
            <a:off x="3314557" y="3360344"/>
            <a:ext cx="261654" cy="238415"/>
          </a:xfrm>
          <a:custGeom>
            <a:avLst/>
            <a:gdLst/>
            <a:ahLst/>
            <a:cxnLst/>
            <a:rect l="l" t="t" r="r" b="b"/>
            <a:pathLst>
              <a:path w="53020" h="48311" extrusionOk="0">
                <a:moveTo>
                  <a:pt x="26516" y="2026"/>
                </a:moveTo>
                <a:cubicBezTo>
                  <a:pt x="32184" y="2026"/>
                  <a:pt x="37851" y="4183"/>
                  <a:pt x="42167" y="8497"/>
                </a:cubicBezTo>
                <a:cubicBezTo>
                  <a:pt x="43528" y="9862"/>
                  <a:pt x="44674" y="11357"/>
                  <a:pt x="45605" y="12948"/>
                </a:cubicBezTo>
                <a:lnTo>
                  <a:pt x="23912" y="18761"/>
                </a:lnTo>
                <a:lnTo>
                  <a:pt x="12314" y="7166"/>
                </a:lnTo>
                <a:cubicBezTo>
                  <a:pt x="16411" y="3740"/>
                  <a:pt x="21463" y="2026"/>
                  <a:pt x="26516" y="2026"/>
                </a:cubicBezTo>
                <a:close/>
                <a:moveTo>
                  <a:pt x="35841" y="17659"/>
                </a:moveTo>
                <a:lnTo>
                  <a:pt x="33087" y="27936"/>
                </a:lnTo>
                <a:lnTo>
                  <a:pt x="25560" y="20413"/>
                </a:lnTo>
                <a:lnTo>
                  <a:pt x="35841" y="17659"/>
                </a:lnTo>
                <a:close/>
                <a:moveTo>
                  <a:pt x="46570" y="14782"/>
                </a:moveTo>
                <a:lnTo>
                  <a:pt x="46570" y="14782"/>
                </a:lnTo>
                <a:cubicBezTo>
                  <a:pt x="50392" y="22983"/>
                  <a:pt x="48924" y="33054"/>
                  <a:pt x="42167" y="39815"/>
                </a:cubicBezTo>
                <a:cubicBezTo>
                  <a:pt x="38827" y="43150"/>
                  <a:pt x="34681" y="45193"/>
                  <a:pt x="30354" y="45948"/>
                </a:cubicBezTo>
                <a:lnTo>
                  <a:pt x="38096" y="17054"/>
                </a:lnTo>
                <a:lnTo>
                  <a:pt x="46570" y="14782"/>
                </a:lnTo>
                <a:close/>
                <a:moveTo>
                  <a:pt x="10822" y="8531"/>
                </a:moveTo>
                <a:lnTo>
                  <a:pt x="23241" y="20954"/>
                </a:lnTo>
                <a:lnTo>
                  <a:pt x="23261" y="21028"/>
                </a:lnTo>
                <a:lnTo>
                  <a:pt x="23306" y="21015"/>
                </a:lnTo>
                <a:lnTo>
                  <a:pt x="32481" y="30191"/>
                </a:lnTo>
                <a:lnTo>
                  <a:pt x="28188" y="46219"/>
                </a:lnTo>
                <a:cubicBezTo>
                  <a:pt x="27628" y="46262"/>
                  <a:pt x="27067" y="46283"/>
                  <a:pt x="26506" y="46283"/>
                </a:cubicBezTo>
                <a:cubicBezTo>
                  <a:pt x="20836" y="46283"/>
                  <a:pt x="15168" y="44130"/>
                  <a:pt x="10853" y="39815"/>
                </a:cubicBezTo>
                <a:cubicBezTo>
                  <a:pt x="2227" y="31189"/>
                  <a:pt x="2218" y="17166"/>
                  <a:pt x="10822" y="8531"/>
                </a:cubicBezTo>
                <a:close/>
                <a:moveTo>
                  <a:pt x="26510" y="0"/>
                </a:moveTo>
                <a:cubicBezTo>
                  <a:pt x="20322" y="0"/>
                  <a:pt x="14134" y="2356"/>
                  <a:pt x="9423" y="7067"/>
                </a:cubicBezTo>
                <a:cubicBezTo>
                  <a:pt x="1" y="16489"/>
                  <a:pt x="1" y="31822"/>
                  <a:pt x="9423" y="41244"/>
                </a:cubicBezTo>
                <a:cubicBezTo>
                  <a:pt x="14134" y="45955"/>
                  <a:pt x="20322" y="48311"/>
                  <a:pt x="26510" y="48311"/>
                </a:cubicBezTo>
                <a:cubicBezTo>
                  <a:pt x="32698" y="48311"/>
                  <a:pt x="38886" y="45955"/>
                  <a:pt x="43597" y="41244"/>
                </a:cubicBezTo>
                <a:cubicBezTo>
                  <a:pt x="53019" y="31822"/>
                  <a:pt x="53019" y="16489"/>
                  <a:pt x="43597" y="7067"/>
                </a:cubicBezTo>
                <a:cubicBezTo>
                  <a:pt x="38886" y="2356"/>
                  <a:pt x="32698" y="0"/>
                  <a:pt x="265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4"/>
          <p:cNvSpPr txBox="1">
            <a:spLocks noGrp="1"/>
          </p:cNvSpPr>
          <p:nvPr>
            <p:ph type="subTitle" idx="4294967295"/>
          </p:nvPr>
        </p:nvSpPr>
        <p:spPr>
          <a:xfrm flipH="1">
            <a:off x="861825" y="2268110"/>
            <a:ext cx="2234400" cy="365100"/>
          </a:xfrm>
          <a:prstGeom prst="rect">
            <a:avLst/>
          </a:prstGeom>
        </p:spPr>
        <p:txBody>
          <a:bodyPr spcFirstLastPara="1" wrap="square" lIns="91425" tIns="91425" rIns="91425" bIns="91425" anchor="ctr" anchorCtr="0">
            <a:noAutofit/>
          </a:bodyPr>
          <a:lstStyle/>
          <a:p>
            <a:pPr marL="0" lvl="0" indent="0" algn="r" rtl="0">
              <a:lnSpc>
                <a:spcPct val="100000"/>
              </a:lnSpc>
              <a:spcBef>
                <a:spcPts val="0"/>
              </a:spcBef>
              <a:spcAft>
                <a:spcPts val="1600"/>
              </a:spcAft>
              <a:buNone/>
            </a:pPr>
            <a:r>
              <a:rPr lang="ro-RO" sz="1800" b="1" dirty="0">
                <a:latin typeface="Rajdhani"/>
                <a:ea typeface="Rajdhani"/>
                <a:cs typeface="Rajdhani"/>
                <a:sym typeface="Rajdhani"/>
              </a:rPr>
              <a:t>S</a:t>
            </a:r>
            <a:r>
              <a:rPr lang="en-US" sz="1800" b="1" dirty="0">
                <a:latin typeface="Rajdhani"/>
                <a:ea typeface="Rajdhani"/>
                <a:cs typeface="Rajdhani"/>
                <a:sym typeface="Rajdhani"/>
              </a:rPr>
              <a:t>IGNATURES</a:t>
            </a:r>
            <a:endParaRPr sz="1800" b="1" dirty="0">
              <a:latin typeface="Rajdhani"/>
              <a:ea typeface="Rajdhani"/>
              <a:cs typeface="Rajdhani"/>
              <a:sym typeface="Rajdhani"/>
            </a:endParaRPr>
          </a:p>
        </p:txBody>
      </p:sp>
      <p:sp>
        <p:nvSpPr>
          <p:cNvPr id="668" name="Google Shape;668;p34"/>
          <p:cNvSpPr txBox="1">
            <a:spLocks noGrp="1"/>
          </p:cNvSpPr>
          <p:nvPr>
            <p:ph type="subTitle" idx="4294967295"/>
          </p:nvPr>
        </p:nvSpPr>
        <p:spPr>
          <a:xfrm>
            <a:off x="861862" y="3040093"/>
            <a:ext cx="2234400" cy="365100"/>
          </a:xfrm>
          <a:prstGeom prst="rect">
            <a:avLst/>
          </a:prstGeom>
        </p:spPr>
        <p:txBody>
          <a:bodyPr spcFirstLastPara="1" wrap="square" lIns="91425" tIns="91425" rIns="91425" bIns="91425" anchor="t" anchorCtr="0">
            <a:noAutofit/>
          </a:bodyPr>
          <a:lstStyle/>
          <a:p>
            <a:pPr marL="0" lvl="0" indent="0" algn="r">
              <a:lnSpc>
                <a:spcPct val="100000"/>
              </a:lnSpc>
              <a:spcAft>
                <a:spcPts val="1600"/>
              </a:spcAft>
              <a:buNone/>
            </a:pPr>
            <a:r>
              <a:rPr lang="en-US" sz="1800" b="1" dirty="0">
                <a:latin typeface="Rajdhani"/>
                <a:ea typeface="Rajdhani"/>
                <a:cs typeface="Rajdhani"/>
                <a:sym typeface="Rajdhani"/>
              </a:rPr>
              <a:t>BEHAVIORAL</a:t>
            </a:r>
            <a:endParaRPr sz="1800" b="1" dirty="0">
              <a:latin typeface="Rajdhani"/>
              <a:ea typeface="Rajdhani"/>
              <a:cs typeface="Rajdhani"/>
              <a:sym typeface="Rajdhani"/>
            </a:endParaRPr>
          </a:p>
        </p:txBody>
      </p:sp>
      <p:sp>
        <p:nvSpPr>
          <p:cNvPr id="669" name="Google Shape;669;p34"/>
          <p:cNvSpPr txBox="1">
            <a:spLocks noGrp="1"/>
          </p:cNvSpPr>
          <p:nvPr>
            <p:ph type="subTitle" idx="4294967295"/>
          </p:nvPr>
        </p:nvSpPr>
        <p:spPr>
          <a:xfrm>
            <a:off x="6087537" y="3037098"/>
            <a:ext cx="2194800" cy="365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ro-RO" sz="1800" b="1" dirty="0">
                <a:latin typeface="Rajdhani"/>
                <a:ea typeface="Rajdhani"/>
                <a:cs typeface="Rajdhani"/>
                <a:sym typeface="Rajdhani"/>
              </a:rPr>
              <a:t>H</a:t>
            </a:r>
            <a:r>
              <a:rPr lang="en-US" sz="1800" b="1" dirty="0">
                <a:latin typeface="Rajdhani"/>
                <a:ea typeface="Rajdhani"/>
                <a:cs typeface="Rajdhani"/>
                <a:sym typeface="Rajdhani"/>
              </a:rPr>
              <a:t>EURISTIC</a:t>
            </a:r>
            <a:endParaRPr sz="1800" b="1" dirty="0">
              <a:latin typeface="Rajdhani"/>
              <a:ea typeface="Rajdhani"/>
              <a:cs typeface="Rajdhani"/>
              <a:sym typeface="Rajdhani"/>
            </a:endParaRPr>
          </a:p>
        </p:txBody>
      </p:sp>
      <p:sp>
        <p:nvSpPr>
          <p:cNvPr id="670" name="Google Shape;670;p34"/>
          <p:cNvSpPr/>
          <p:nvPr/>
        </p:nvSpPr>
        <p:spPr>
          <a:xfrm>
            <a:off x="3220100" y="3251250"/>
            <a:ext cx="450600" cy="450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4"/>
          <p:cNvSpPr/>
          <p:nvPr/>
        </p:nvSpPr>
        <p:spPr>
          <a:xfrm>
            <a:off x="5473450" y="3251250"/>
            <a:ext cx="450600" cy="450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4"/>
          <p:cNvSpPr/>
          <p:nvPr/>
        </p:nvSpPr>
        <p:spPr>
          <a:xfrm>
            <a:off x="3220100" y="1888350"/>
            <a:ext cx="450600" cy="450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a:off x="5473450" y="1888350"/>
            <a:ext cx="450600" cy="450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4" name="Google Shape;674;p34"/>
          <p:cNvCxnSpPr>
            <a:stCxn id="672" idx="3"/>
            <a:endCxn id="653" idx="1"/>
          </p:cNvCxnSpPr>
          <p:nvPr/>
        </p:nvCxnSpPr>
        <p:spPr>
          <a:xfrm>
            <a:off x="3670700" y="2113650"/>
            <a:ext cx="445200" cy="681600"/>
          </a:xfrm>
          <a:prstGeom prst="bentConnector3">
            <a:avLst>
              <a:gd name="adj1" fmla="val 50003"/>
            </a:avLst>
          </a:prstGeom>
          <a:noFill/>
          <a:ln w="19050" cap="flat" cmpd="sng">
            <a:solidFill>
              <a:schemeClr val="lt2"/>
            </a:solidFill>
            <a:prstDash val="solid"/>
            <a:round/>
            <a:headEnd type="none" w="med" len="med"/>
            <a:tailEnd type="none" w="med" len="med"/>
          </a:ln>
        </p:spPr>
      </p:cxnSp>
      <p:cxnSp>
        <p:nvCxnSpPr>
          <p:cNvPr id="675" name="Google Shape;675;p34"/>
          <p:cNvCxnSpPr>
            <a:stCxn id="653" idx="1"/>
            <a:endCxn id="670" idx="3"/>
          </p:cNvCxnSpPr>
          <p:nvPr/>
        </p:nvCxnSpPr>
        <p:spPr>
          <a:xfrm flipH="1">
            <a:off x="3670725" y="2795100"/>
            <a:ext cx="445200" cy="681600"/>
          </a:xfrm>
          <a:prstGeom prst="bentConnector3">
            <a:avLst>
              <a:gd name="adj1" fmla="val 50003"/>
            </a:avLst>
          </a:prstGeom>
          <a:noFill/>
          <a:ln w="19050" cap="flat" cmpd="sng">
            <a:solidFill>
              <a:schemeClr val="lt2"/>
            </a:solidFill>
            <a:prstDash val="solid"/>
            <a:round/>
            <a:headEnd type="none" w="med" len="med"/>
            <a:tailEnd type="none" w="med" len="med"/>
          </a:ln>
        </p:spPr>
      </p:cxnSp>
      <p:cxnSp>
        <p:nvCxnSpPr>
          <p:cNvPr id="676" name="Google Shape;676;p34"/>
          <p:cNvCxnSpPr>
            <a:stCxn id="673" idx="1"/>
            <a:endCxn id="653" idx="3"/>
          </p:cNvCxnSpPr>
          <p:nvPr/>
        </p:nvCxnSpPr>
        <p:spPr>
          <a:xfrm flipH="1">
            <a:off x="5028250" y="2113650"/>
            <a:ext cx="445200" cy="681600"/>
          </a:xfrm>
          <a:prstGeom prst="bentConnector3">
            <a:avLst>
              <a:gd name="adj1" fmla="val 50003"/>
            </a:avLst>
          </a:prstGeom>
          <a:noFill/>
          <a:ln w="19050" cap="flat" cmpd="sng">
            <a:solidFill>
              <a:schemeClr val="lt2"/>
            </a:solidFill>
            <a:prstDash val="solid"/>
            <a:round/>
            <a:headEnd type="none" w="med" len="med"/>
            <a:tailEnd type="none" w="med" len="med"/>
          </a:ln>
        </p:spPr>
      </p:cxnSp>
      <p:cxnSp>
        <p:nvCxnSpPr>
          <p:cNvPr id="677" name="Google Shape;677;p34"/>
          <p:cNvCxnSpPr>
            <a:stCxn id="653" idx="3"/>
            <a:endCxn id="671" idx="1"/>
          </p:cNvCxnSpPr>
          <p:nvPr/>
        </p:nvCxnSpPr>
        <p:spPr>
          <a:xfrm>
            <a:off x="5028225" y="2795100"/>
            <a:ext cx="445200" cy="681600"/>
          </a:xfrm>
          <a:prstGeom prst="bentConnector3">
            <a:avLst>
              <a:gd name="adj1" fmla="val 50003"/>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699959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26"/>
          <p:cNvSpPr txBox="1">
            <a:spLocks noGrp="1"/>
          </p:cNvSpPr>
          <p:nvPr>
            <p:ph type="subTitle" idx="1"/>
          </p:nvPr>
        </p:nvSpPr>
        <p:spPr>
          <a:xfrm>
            <a:off x="1492011" y="524223"/>
            <a:ext cx="2797485" cy="644700"/>
          </a:xfrm>
          <a:prstGeom prst="rect">
            <a:avLst/>
          </a:prstGeom>
        </p:spPr>
        <p:txBody>
          <a:bodyPr spcFirstLastPara="1" wrap="square" lIns="91425" tIns="91425" rIns="91425" bIns="91425" anchor="t" anchorCtr="0">
            <a:noAutofit/>
          </a:bodyPr>
          <a:lstStyle/>
          <a:p>
            <a:pPr marL="0" lvl="0" indent="0">
              <a:spcAft>
                <a:spcPts val="1600"/>
              </a:spcAft>
            </a:pPr>
            <a:r>
              <a:rPr lang="en-US" dirty="0"/>
              <a:t>AI antivirus (or in some cases, machine learning) works differently. There are a few different approaches, but AI antivirus learns about specific threats within its network environment and executes defensive activities without prompt.</a:t>
            </a:r>
            <a:endParaRPr dirty="0"/>
          </a:p>
        </p:txBody>
      </p:sp>
      <p:sp>
        <p:nvSpPr>
          <p:cNvPr id="124" name="Google Shape;124;p26"/>
          <p:cNvSpPr txBox="1">
            <a:spLocks noGrp="1"/>
          </p:cNvSpPr>
          <p:nvPr>
            <p:ph type="title" idx="9"/>
          </p:nvPr>
        </p:nvSpPr>
        <p:spPr>
          <a:xfrm>
            <a:off x="651174" y="794685"/>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cxnSp>
        <p:nvCxnSpPr>
          <p:cNvPr id="130" name="Google Shape;130;p26"/>
          <p:cNvCxnSpPr/>
          <p:nvPr/>
        </p:nvCxnSpPr>
        <p:spPr>
          <a:xfrm>
            <a:off x="1327375" y="684563"/>
            <a:ext cx="0" cy="630600"/>
          </a:xfrm>
          <a:prstGeom prst="straightConnector1">
            <a:avLst/>
          </a:prstGeom>
          <a:noFill/>
          <a:ln w="19050" cap="flat" cmpd="sng">
            <a:solidFill>
              <a:schemeClr val="lt2"/>
            </a:solidFill>
            <a:prstDash val="solid"/>
            <a:round/>
            <a:headEnd type="oval" w="med" len="med"/>
            <a:tailEnd type="oval" w="med" len="med"/>
          </a:ln>
        </p:spPr>
      </p:cxnSp>
      <p:sp>
        <p:nvSpPr>
          <p:cNvPr id="27" name="Google Shape;116;p26">
            <a:extLst>
              <a:ext uri="{FF2B5EF4-FFF2-40B4-BE49-F238E27FC236}">
                <a16:creationId xmlns:a16="http://schemas.microsoft.com/office/drawing/2014/main" id="{D87D0DCC-E856-404D-B5B0-44874ACA03FF}"/>
              </a:ext>
            </a:extLst>
          </p:cNvPr>
          <p:cNvSpPr txBox="1">
            <a:spLocks/>
          </p:cNvSpPr>
          <p:nvPr/>
        </p:nvSpPr>
        <p:spPr>
          <a:xfrm>
            <a:off x="5412837" y="1179023"/>
            <a:ext cx="2797495" cy="6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00000"/>
              </a:lnSpc>
              <a:spcBef>
                <a:spcPts val="1600"/>
              </a:spcBef>
              <a:spcAft>
                <a:spcPts val="160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spcAft>
                <a:spcPts val="1600"/>
              </a:spcAft>
            </a:pPr>
            <a:r>
              <a:rPr lang="en-US" dirty="0"/>
              <a:t>AI and machine learning antivirus leverage sophisticated mathematical algorithms combined with the data from other deployments to understand what the baseline of security is for a given system. As well as this, they learn how to react to files that step outside that window of normal functionality.</a:t>
            </a:r>
          </a:p>
        </p:txBody>
      </p:sp>
      <p:sp>
        <p:nvSpPr>
          <p:cNvPr id="28" name="Google Shape;124;p26">
            <a:extLst>
              <a:ext uri="{FF2B5EF4-FFF2-40B4-BE49-F238E27FC236}">
                <a16:creationId xmlns:a16="http://schemas.microsoft.com/office/drawing/2014/main" id="{2B060DE1-A819-45FE-B397-123B50726174}"/>
              </a:ext>
            </a:extLst>
          </p:cNvPr>
          <p:cNvSpPr txBox="1">
            <a:spLocks/>
          </p:cNvSpPr>
          <p:nvPr/>
        </p:nvSpPr>
        <p:spPr>
          <a:xfrm>
            <a:off x="4572000" y="1449485"/>
            <a:ext cx="600000"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r>
              <a:rPr lang="en" dirty="0"/>
              <a:t>02</a:t>
            </a:r>
          </a:p>
        </p:txBody>
      </p:sp>
      <p:cxnSp>
        <p:nvCxnSpPr>
          <p:cNvPr id="29" name="Google Shape;130;p26">
            <a:extLst>
              <a:ext uri="{FF2B5EF4-FFF2-40B4-BE49-F238E27FC236}">
                <a16:creationId xmlns:a16="http://schemas.microsoft.com/office/drawing/2014/main" id="{4325BAE8-099C-4869-885C-804F344B9D05}"/>
              </a:ext>
            </a:extLst>
          </p:cNvPr>
          <p:cNvCxnSpPr/>
          <p:nvPr/>
        </p:nvCxnSpPr>
        <p:spPr>
          <a:xfrm>
            <a:off x="5248201" y="1339363"/>
            <a:ext cx="0" cy="630600"/>
          </a:xfrm>
          <a:prstGeom prst="straightConnector1">
            <a:avLst/>
          </a:prstGeom>
          <a:noFill/>
          <a:ln w="19050" cap="flat" cmpd="sng">
            <a:solidFill>
              <a:schemeClr val="lt2"/>
            </a:solidFill>
            <a:prstDash val="solid"/>
            <a:round/>
            <a:headEnd type="oval" w="med" len="med"/>
            <a:tailEnd type="oval" w="med" len="med"/>
          </a:ln>
        </p:spPr>
      </p:cxnSp>
      <p:sp>
        <p:nvSpPr>
          <p:cNvPr id="30" name="Google Shape;116;p26">
            <a:extLst>
              <a:ext uri="{FF2B5EF4-FFF2-40B4-BE49-F238E27FC236}">
                <a16:creationId xmlns:a16="http://schemas.microsoft.com/office/drawing/2014/main" id="{A71CB925-D225-49AA-84DB-66D1BD9985B0}"/>
              </a:ext>
            </a:extLst>
          </p:cNvPr>
          <p:cNvSpPr txBox="1">
            <a:spLocks/>
          </p:cNvSpPr>
          <p:nvPr/>
        </p:nvSpPr>
        <p:spPr>
          <a:xfrm>
            <a:off x="2168212" y="2404567"/>
            <a:ext cx="2881749" cy="6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00000"/>
              </a:lnSpc>
              <a:spcBef>
                <a:spcPts val="1600"/>
              </a:spcBef>
              <a:spcAft>
                <a:spcPts val="160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spcAft>
                <a:spcPts val="1600"/>
              </a:spcAft>
            </a:pPr>
            <a:r>
              <a:rPr lang="en-US" dirty="0"/>
              <a:t>The ML algorithm calculate and optimize its model until it ends up with a precise detection system that (ideally) doesn’t classify any good programs as bad and any bad programs as good. It develops its model by changing the weight or importance of each data point. With each iteration, the model gets slightly better at accurately detecting malicious and non-malicious files.</a:t>
            </a:r>
          </a:p>
          <a:p>
            <a:pPr marL="0" indent="0">
              <a:spcAft>
                <a:spcPts val="1600"/>
              </a:spcAft>
            </a:pPr>
            <a:endParaRPr lang="en-US" dirty="0"/>
          </a:p>
          <a:p>
            <a:pPr marL="0" indent="0">
              <a:spcAft>
                <a:spcPts val="1600"/>
              </a:spcAft>
            </a:pPr>
            <a:endParaRPr lang="en-US" dirty="0"/>
          </a:p>
        </p:txBody>
      </p:sp>
      <p:sp>
        <p:nvSpPr>
          <p:cNvPr id="31" name="Google Shape;124;p26">
            <a:extLst>
              <a:ext uri="{FF2B5EF4-FFF2-40B4-BE49-F238E27FC236}">
                <a16:creationId xmlns:a16="http://schemas.microsoft.com/office/drawing/2014/main" id="{09C17877-F947-4A76-B044-0C14732246AE}"/>
              </a:ext>
            </a:extLst>
          </p:cNvPr>
          <p:cNvSpPr txBox="1">
            <a:spLocks/>
          </p:cNvSpPr>
          <p:nvPr/>
        </p:nvSpPr>
        <p:spPr>
          <a:xfrm>
            <a:off x="1327375" y="2675029"/>
            <a:ext cx="600000"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r>
              <a:rPr lang="en" dirty="0"/>
              <a:t>03</a:t>
            </a:r>
          </a:p>
        </p:txBody>
      </p:sp>
      <p:cxnSp>
        <p:nvCxnSpPr>
          <p:cNvPr id="32" name="Google Shape;130;p26">
            <a:extLst>
              <a:ext uri="{FF2B5EF4-FFF2-40B4-BE49-F238E27FC236}">
                <a16:creationId xmlns:a16="http://schemas.microsoft.com/office/drawing/2014/main" id="{C6FB3952-CFD9-42A5-B3DF-6369CD6673F1}"/>
              </a:ext>
            </a:extLst>
          </p:cNvPr>
          <p:cNvCxnSpPr/>
          <p:nvPr/>
        </p:nvCxnSpPr>
        <p:spPr>
          <a:xfrm>
            <a:off x="2003576" y="2564907"/>
            <a:ext cx="0" cy="6306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3618951062"/>
      </p:ext>
    </p:extLst>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199</TotalTime>
  <Words>432</Words>
  <Application>Microsoft Office PowerPoint</Application>
  <PresentationFormat>On-screen Show (16:9)</PresentationFormat>
  <Paragraphs>52</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Anton</vt:lpstr>
      <vt:lpstr>Rajdhani</vt:lpstr>
      <vt:lpstr>Advent Pro Light</vt:lpstr>
      <vt:lpstr>Arial</vt:lpstr>
      <vt:lpstr>Fira Sans Condensed Light</vt:lpstr>
      <vt:lpstr>Ai Tech Agency by Slidesgo</vt:lpstr>
      <vt:lpstr>AI TECH IN  ANTIVIRUS</vt:lpstr>
      <vt:lpstr>INTRODUCTION</vt:lpstr>
      <vt:lpstr>ABOUT </vt:lpstr>
      <vt:lpstr>AV EVOLUTION</vt:lpstr>
      <vt:lpstr>Common types of malware</vt:lpstr>
      <vt:lpstr>OVERVIEW</vt:lpstr>
      <vt:lpstr>SPECTRUM</vt:lpstr>
      <vt:lpstr>AV ENGINE STRUCTURE</vt:lpstr>
      <vt:lpstr>01</vt:lpstr>
      <vt:lpstr>PowerPoint Presentation</vt:lpstr>
      <vt:lpstr>PowerPoint Presentation</vt:lpstr>
      <vt:lpstr>PowerPoint Presentation</vt:lpstr>
      <vt:lpstr>PowerPoint Presentation</vt:lpstr>
      <vt:lpstr>PowerPoint Presentation</vt:lpstr>
      <vt:lpstr>That’s 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TECH IN  ANTIVIRUS</dc:title>
  <cp:lastModifiedBy>ArminC</cp:lastModifiedBy>
  <cp:revision>22</cp:revision>
  <dcterms:modified xsi:type="dcterms:W3CDTF">2022-04-11T15:43:50Z</dcterms:modified>
</cp:coreProperties>
</file>